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5" r:id="rId2"/>
  </p:sldMasterIdLst>
  <p:notesMasterIdLst>
    <p:notesMasterId r:id="rId63"/>
  </p:notesMasterIdLst>
  <p:sldIdLst>
    <p:sldId id="256" r:id="rId3"/>
    <p:sldId id="2317" r:id="rId4"/>
    <p:sldId id="2318" r:id="rId5"/>
    <p:sldId id="2319" r:id="rId6"/>
    <p:sldId id="2320" r:id="rId7"/>
    <p:sldId id="2321" r:id="rId8"/>
    <p:sldId id="2322" r:id="rId9"/>
    <p:sldId id="2323" r:id="rId10"/>
    <p:sldId id="2324" r:id="rId11"/>
    <p:sldId id="2325" r:id="rId12"/>
    <p:sldId id="2326" r:id="rId13"/>
    <p:sldId id="2327" r:id="rId14"/>
    <p:sldId id="2328" r:id="rId15"/>
    <p:sldId id="2329" r:id="rId16"/>
    <p:sldId id="2330" r:id="rId17"/>
    <p:sldId id="2332" r:id="rId18"/>
    <p:sldId id="2333" r:id="rId19"/>
    <p:sldId id="2337" r:id="rId20"/>
    <p:sldId id="2334" r:id="rId21"/>
    <p:sldId id="2340" r:id="rId22"/>
    <p:sldId id="2341" r:id="rId23"/>
    <p:sldId id="2338" r:id="rId24"/>
    <p:sldId id="2342" r:id="rId25"/>
    <p:sldId id="2339" r:id="rId26"/>
    <p:sldId id="2343" r:id="rId27"/>
    <p:sldId id="2344" r:id="rId28"/>
    <p:sldId id="2345" r:id="rId29"/>
    <p:sldId id="2351" r:id="rId30"/>
    <p:sldId id="2346" r:id="rId31"/>
    <p:sldId id="2347" r:id="rId32"/>
    <p:sldId id="2348" r:id="rId33"/>
    <p:sldId id="2349" r:id="rId34"/>
    <p:sldId id="2350" r:id="rId35"/>
    <p:sldId id="2353" r:id="rId36"/>
    <p:sldId id="2352" r:id="rId37"/>
    <p:sldId id="2354" r:id="rId38"/>
    <p:sldId id="2355" r:id="rId39"/>
    <p:sldId id="2356" r:id="rId40"/>
    <p:sldId id="2357" r:id="rId41"/>
    <p:sldId id="2358" r:id="rId42"/>
    <p:sldId id="2359" r:id="rId43"/>
    <p:sldId id="2360" r:id="rId44"/>
    <p:sldId id="2361" r:id="rId45"/>
    <p:sldId id="2363" r:id="rId46"/>
    <p:sldId id="2362" r:id="rId47"/>
    <p:sldId id="2364" r:id="rId48"/>
    <p:sldId id="2365" r:id="rId49"/>
    <p:sldId id="2366" r:id="rId50"/>
    <p:sldId id="2367" r:id="rId51"/>
    <p:sldId id="2368" r:id="rId52"/>
    <p:sldId id="2369" r:id="rId53"/>
    <p:sldId id="2370" r:id="rId54"/>
    <p:sldId id="2372" r:id="rId55"/>
    <p:sldId id="2371" r:id="rId56"/>
    <p:sldId id="2375" r:id="rId57"/>
    <p:sldId id="2373" r:id="rId58"/>
    <p:sldId id="2376" r:id="rId59"/>
    <p:sldId id="2377" r:id="rId60"/>
    <p:sldId id="2379" r:id="rId61"/>
    <p:sldId id="2378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C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08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2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47B07-4C1A-4C71-997C-96E2618D4A5A}" type="datetimeFigureOut">
              <a:rPr lang="zh-CN" altLang="en-US" smtClean="0"/>
              <a:t>2022/7/26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B8F0-E142-4888-AB58-5AD11BF7E6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9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645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072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001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741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135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04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06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205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981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447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8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967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1750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614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731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091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968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8318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696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356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59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354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792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779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24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593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36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403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274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38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254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253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40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12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41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123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2871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42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1858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43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058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44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0891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45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262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46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2359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47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371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48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837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49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4968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50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8072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51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16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2455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52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6432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3361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54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5995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FC3BB-E08A-4459-BEE1-CF3754D0790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1089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56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0549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57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039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58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310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59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70380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60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444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640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85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数据多样：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  介绍运营商和汽车行业各网元和传感器的使用情况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Web</a:t>
            </a:r>
            <a:r>
              <a:rPr lang="zh-CN" altLang="en-US" dirty="0"/>
              <a:t>和页面方面的数据主要靠数据爬虫就可获取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数据潜在价值：</a:t>
            </a:r>
            <a:r>
              <a:rPr lang="zh-CN" altLang="en-US" dirty="0"/>
              <a:t>可大致介绍国家刚刚发布的</a:t>
            </a:r>
            <a:r>
              <a:rPr lang="en-US" altLang="zh-CN" dirty="0"/>
              <a:t>《</a:t>
            </a:r>
            <a:r>
              <a:rPr lang="zh-CN" altLang="en-US" dirty="0"/>
              <a:t>促进大数据发展行动纲要</a:t>
            </a:r>
            <a:r>
              <a:rPr lang="en-US" altLang="zh-CN" dirty="0"/>
              <a:t>》</a:t>
            </a:r>
            <a:r>
              <a:rPr lang="zh-CN" altLang="en-US" dirty="0"/>
              <a:t>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大数据之“大”，其侧重点并不在于其表象的“大容量”，而在于其潜在的“大价值”。大数据的意义，也远远不局限于我们当前众多新闻报道中所津津乐道的“啤酒和尿布”等等通过数据挖掘、实现精准营销的故事。我认为，大数据之所以能被称为革命性的现象，是因为它标志着我们人类社会在从信息时代、经由知识时代快速向智能时代迈进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降低硬件成本：</a:t>
            </a:r>
            <a:endParaRPr lang="en-US" altLang="zh-CN" sz="1100" b="1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集群统一管理：降低管理成本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x86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平台：降低服务器购置成本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存储设备：无须外接存储，数据分布在集群内各个节点，降低购置成本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开源软件：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相关组件均为开源软件，可降低软件购置成本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      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人员要求：有经验的运维和开发人员成本较高，由于是新技术，运维成本会有较大提升</a:t>
            </a:r>
            <a:endParaRPr lang="en-US" altLang="zh-CN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11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sosceles Triangle 104"/>
          <p:cNvSpPr/>
          <p:nvPr userDrawn="1"/>
        </p:nvSpPr>
        <p:spPr>
          <a:xfrm rot="16200000">
            <a:off x="-18098" y="1577019"/>
            <a:ext cx="858935" cy="822735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06" name="Isosceles Triangle 105"/>
          <p:cNvSpPr/>
          <p:nvPr userDrawn="1"/>
        </p:nvSpPr>
        <p:spPr>
          <a:xfrm rot="5400000">
            <a:off x="-18098" y="2001615"/>
            <a:ext cx="858935" cy="82273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07" name="Isosceles Triangle 106"/>
          <p:cNvSpPr/>
          <p:nvPr userDrawn="1"/>
        </p:nvSpPr>
        <p:spPr>
          <a:xfrm rot="16200000">
            <a:off x="-18098" y="2426211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08" name="Isosceles Triangle 107"/>
          <p:cNvSpPr/>
          <p:nvPr userDrawn="1"/>
        </p:nvSpPr>
        <p:spPr>
          <a:xfrm rot="5400000">
            <a:off x="-18098" y="2850807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09" name="Isosceles Triangle 108"/>
          <p:cNvSpPr/>
          <p:nvPr userDrawn="1"/>
        </p:nvSpPr>
        <p:spPr>
          <a:xfrm rot="16200000">
            <a:off x="-18098" y="3275403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1" name="Isosceles Triangle 110"/>
          <p:cNvSpPr/>
          <p:nvPr userDrawn="1"/>
        </p:nvSpPr>
        <p:spPr>
          <a:xfrm rot="5400000">
            <a:off x="793357" y="1579770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2" name="Isosceles Triangle 111"/>
          <p:cNvSpPr/>
          <p:nvPr userDrawn="1"/>
        </p:nvSpPr>
        <p:spPr>
          <a:xfrm rot="5400000">
            <a:off x="793357" y="2428963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3" name="Isosceles Triangle 112"/>
          <p:cNvSpPr/>
          <p:nvPr userDrawn="1"/>
        </p:nvSpPr>
        <p:spPr>
          <a:xfrm rot="16200000">
            <a:off x="804645" y="2848687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4" name="Isosceles Triangle 113"/>
          <p:cNvSpPr/>
          <p:nvPr userDrawn="1"/>
        </p:nvSpPr>
        <p:spPr>
          <a:xfrm rot="5400000">
            <a:off x="804645" y="3273283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5" name="Isosceles Triangle 114"/>
          <p:cNvSpPr/>
          <p:nvPr userDrawn="1"/>
        </p:nvSpPr>
        <p:spPr>
          <a:xfrm rot="5400000">
            <a:off x="-18098" y="3699583"/>
            <a:ext cx="858935" cy="82273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6" name="Isosceles Triangle 115"/>
          <p:cNvSpPr/>
          <p:nvPr userDrawn="1"/>
        </p:nvSpPr>
        <p:spPr>
          <a:xfrm rot="16200000">
            <a:off x="-18098" y="4124179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9" name="Isosceles Triangle 118"/>
          <p:cNvSpPr/>
          <p:nvPr userDrawn="1"/>
        </p:nvSpPr>
        <p:spPr>
          <a:xfrm rot="16200000">
            <a:off x="804645" y="3700629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20" name="Isosceles Triangle 119"/>
          <p:cNvSpPr/>
          <p:nvPr userDrawn="1"/>
        </p:nvSpPr>
        <p:spPr>
          <a:xfrm rot="5400000">
            <a:off x="804645" y="4125225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21" name="Isosceles Triangle 120"/>
          <p:cNvSpPr/>
          <p:nvPr userDrawn="1"/>
        </p:nvSpPr>
        <p:spPr>
          <a:xfrm rot="16200000">
            <a:off x="804645" y="4544951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25" name="Isosceles Triangle 124"/>
          <p:cNvSpPr/>
          <p:nvPr userDrawn="1"/>
        </p:nvSpPr>
        <p:spPr>
          <a:xfrm rot="16200000">
            <a:off x="1616091" y="2426211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28" name="Isosceles Triangle 127"/>
          <p:cNvSpPr/>
          <p:nvPr userDrawn="1"/>
        </p:nvSpPr>
        <p:spPr>
          <a:xfrm rot="16200000">
            <a:off x="2427537" y="1996747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30" name="Isosceles Triangle 129"/>
          <p:cNvSpPr/>
          <p:nvPr userDrawn="1"/>
        </p:nvSpPr>
        <p:spPr>
          <a:xfrm rot="5400000">
            <a:off x="2427537" y="2421343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31" name="Isosceles Triangle 130"/>
          <p:cNvSpPr/>
          <p:nvPr userDrawn="1"/>
        </p:nvSpPr>
        <p:spPr>
          <a:xfrm rot="16200000">
            <a:off x="2438827" y="2841067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36" name="Isosceles Triangle 135"/>
          <p:cNvSpPr/>
          <p:nvPr userDrawn="1"/>
        </p:nvSpPr>
        <p:spPr>
          <a:xfrm rot="16200000">
            <a:off x="1616091" y="4973371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39" name="Isosceles Triangle 138"/>
          <p:cNvSpPr/>
          <p:nvPr userDrawn="1"/>
        </p:nvSpPr>
        <p:spPr>
          <a:xfrm rot="16200000">
            <a:off x="2438827" y="4544951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40" name="Isosceles Triangle 139"/>
          <p:cNvSpPr/>
          <p:nvPr userDrawn="1"/>
        </p:nvSpPr>
        <p:spPr>
          <a:xfrm rot="5400000">
            <a:off x="2438827" y="4969547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41" name="Isosceles Triangle 140"/>
          <p:cNvSpPr/>
          <p:nvPr userDrawn="1"/>
        </p:nvSpPr>
        <p:spPr>
          <a:xfrm rot="16200000">
            <a:off x="3250273" y="1577019"/>
            <a:ext cx="858935" cy="82273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45" name="Isosceles Triangle 144"/>
          <p:cNvSpPr/>
          <p:nvPr userDrawn="1"/>
        </p:nvSpPr>
        <p:spPr>
          <a:xfrm rot="16200000">
            <a:off x="3250273" y="3275403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49" name="Isosceles Triangle 148"/>
          <p:cNvSpPr/>
          <p:nvPr userDrawn="1"/>
        </p:nvSpPr>
        <p:spPr>
          <a:xfrm rot="16200000">
            <a:off x="4073009" y="2863927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50" name="Isosceles Triangle 149"/>
          <p:cNvSpPr/>
          <p:nvPr userDrawn="1"/>
        </p:nvSpPr>
        <p:spPr>
          <a:xfrm rot="5400000">
            <a:off x="4073009" y="3288523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52" name="Isosceles Triangle 151"/>
          <p:cNvSpPr/>
          <p:nvPr userDrawn="1"/>
        </p:nvSpPr>
        <p:spPr>
          <a:xfrm rot="16200000">
            <a:off x="3250273" y="4124179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55" name="Isosceles Triangle 154"/>
          <p:cNvSpPr/>
          <p:nvPr userDrawn="1"/>
        </p:nvSpPr>
        <p:spPr>
          <a:xfrm rot="16200000">
            <a:off x="4073009" y="3708249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69" name="Isosceles Triangle 168"/>
          <p:cNvSpPr/>
          <p:nvPr userDrawn="1"/>
        </p:nvSpPr>
        <p:spPr>
          <a:xfrm rot="5400000">
            <a:off x="4895742" y="3717362"/>
            <a:ext cx="858935" cy="822735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70" name="Isosceles Triangle 169"/>
          <p:cNvSpPr/>
          <p:nvPr userDrawn="1"/>
        </p:nvSpPr>
        <p:spPr>
          <a:xfrm rot="16200000">
            <a:off x="4895742" y="4141958"/>
            <a:ext cx="858935" cy="82273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78" name="Picture Placeholder 177"/>
          <p:cNvSpPr>
            <a:spLocks noGrp="1"/>
          </p:cNvSpPr>
          <p:nvPr>
            <p:ph type="pic" sz="quarter" idx="10"/>
          </p:nvPr>
        </p:nvSpPr>
        <p:spPr>
          <a:xfrm>
            <a:off x="1645475" y="2824397"/>
            <a:ext cx="2445628" cy="2553233"/>
          </a:xfrm>
          <a:custGeom>
            <a:avLst/>
            <a:gdLst/>
            <a:ahLst/>
            <a:cxnLst/>
            <a:rect l="l" t="t" r="r" b="b"/>
            <a:pathLst>
              <a:path w="1834220" h="2127694">
                <a:moveTo>
                  <a:pt x="0" y="0"/>
                </a:moveTo>
                <a:lnTo>
                  <a:pt x="1834220" y="1063847"/>
                </a:lnTo>
                <a:lnTo>
                  <a:pt x="0" y="2127694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ctr">
              <a:buNone/>
              <a:defRPr sz="1440"/>
            </a:lvl1pPr>
          </a:lstStyle>
          <a:p>
            <a:endParaRPr lang="en-US" dirty="0"/>
          </a:p>
        </p:txBody>
      </p:sp>
      <p:sp>
        <p:nvSpPr>
          <p:cNvPr id="180" name="Picture Placeholder 177"/>
          <p:cNvSpPr>
            <a:spLocks noGrp="1"/>
          </p:cNvSpPr>
          <p:nvPr>
            <p:ph type="pic" sz="quarter" idx="11"/>
          </p:nvPr>
        </p:nvSpPr>
        <p:spPr>
          <a:xfrm>
            <a:off x="3268367" y="2004965"/>
            <a:ext cx="1645469" cy="1717871"/>
          </a:xfrm>
          <a:custGeom>
            <a:avLst/>
            <a:gdLst/>
            <a:ahLst/>
            <a:cxnLst/>
            <a:rect l="l" t="t" r="r" b="b"/>
            <a:pathLst>
              <a:path w="1834220" h="2127694">
                <a:moveTo>
                  <a:pt x="0" y="0"/>
                </a:moveTo>
                <a:lnTo>
                  <a:pt x="1834220" y="1063847"/>
                </a:lnTo>
                <a:lnTo>
                  <a:pt x="0" y="2127694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ctr">
              <a:buNone/>
              <a:defRPr sz="1440"/>
            </a:lvl1pPr>
          </a:lstStyle>
          <a:p>
            <a:endParaRPr lang="en-US" dirty="0"/>
          </a:p>
        </p:txBody>
      </p:sp>
      <p:sp>
        <p:nvSpPr>
          <p:cNvPr id="181" name="Picture Placeholder 177"/>
          <p:cNvSpPr>
            <a:spLocks noGrp="1"/>
          </p:cNvSpPr>
          <p:nvPr>
            <p:ph type="pic" sz="quarter" idx="12"/>
          </p:nvPr>
        </p:nvSpPr>
        <p:spPr>
          <a:xfrm>
            <a:off x="3261594" y="4518695"/>
            <a:ext cx="1645469" cy="1717871"/>
          </a:xfrm>
          <a:custGeom>
            <a:avLst/>
            <a:gdLst/>
            <a:ahLst/>
            <a:cxnLst/>
            <a:rect l="l" t="t" r="r" b="b"/>
            <a:pathLst>
              <a:path w="1834220" h="2127694">
                <a:moveTo>
                  <a:pt x="0" y="0"/>
                </a:moveTo>
                <a:lnTo>
                  <a:pt x="1834220" y="1063847"/>
                </a:lnTo>
                <a:lnTo>
                  <a:pt x="0" y="2127694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ctr">
              <a:buNone/>
              <a:defRPr sz="1440"/>
            </a:lvl1pPr>
          </a:lstStyle>
          <a:p>
            <a:endParaRPr lang="en-US" dirty="0"/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14535" y="2640079"/>
            <a:ext cx="4741333" cy="59377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50000"/>
                  </a:schemeClr>
                </a:solidFill>
                <a:latin typeface="Lato Thin"/>
                <a:cs typeface="Lato Thin"/>
              </a:defRPr>
            </a:lvl1pPr>
          </a:lstStyle>
          <a:p>
            <a:pPr lvl="0"/>
            <a:r>
              <a:rPr lang="es-ES_tradnl" dirty="0" err="1"/>
              <a:t>Xpress</a:t>
            </a:r>
            <a:endParaRPr lang="es-ES_tradnl" dirty="0"/>
          </a:p>
        </p:txBody>
      </p:sp>
      <p:sp>
        <p:nvSpPr>
          <p:cNvPr id="18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214535" y="3265211"/>
            <a:ext cx="4741333" cy="438112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>
                <a:solidFill>
                  <a:schemeClr val="bg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4535" y="3771839"/>
            <a:ext cx="4741333" cy="8612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44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</a:t>
            </a:r>
            <a:r>
              <a:rPr lang="en-US" dirty="0"/>
              <a:t> </a:t>
            </a:r>
            <a:r>
              <a:rPr lang="en-US" dirty="0" err="1"/>
              <a:t>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pic>
        <p:nvPicPr>
          <p:cNvPr id="37" name="Summer days.mp3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36" y="-869585"/>
            <a:ext cx="81280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278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39FC-C94C-4728-A345-83E94C59DD87}" type="datetimeFigureOut">
              <a:rPr lang="zh-CN" altLang="en-US" smtClean="0"/>
              <a:t>2022/7/26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AE1C6-07F0-4881-AF2C-AADF23B10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91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5AB2E58-E871-43A0-978D-19A714CC16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51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528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1373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0591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0337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609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1813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1495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3647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6372" y="1428740"/>
            <a:ext cx="537150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>
                <a:solidFill>
                  <a:schemeClr val="bg1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Contents</a:t>
            </a:r>
            <a:endParaRPr lang="es-ES_tradnl" dirty="0"/>
          </a:p>
        </p:txBody>
      </p:sp>
      <p:sp>
        <p:nvSpPr>
          <p:cNvPr id="3" name="Isosceles Triangle 2"/>
          <p:cNvSpPr/>
          <p:nvPr userDrawn="1"/>
        </p:nvSpPr>
        <p:spPr>
          <a:xfrm rot="16200000">
            <a:off x="-28033" y="15563"/>
            <a:ext cx="858935" cy="822735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7" name="Isosceles Triangle 6"/>
          <p:cNvSpPr/>
          <p:nvPr userDrawn="1"/>
        </p:nvSpPr>
        <p:spPr>
          <a:xfrm rot="5400000">
            <a:off x="-28033" y="-409040"/>
            <a:ext cx="858935" cy="82273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9" name="Isosceles Triangle 8"/>
          <p:cNvSpPr/>
          <p:nvPr userDrawn="1"/>
        </p:nvSpPr>
        <p:spPr>
          <a:xfrm rot="5400000">
            <a:off x="-28033" y="440159"/>
            <a:ext cx="858935" cy="82273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0" name="Isosceles Triangle 9"/>
          <p:cNvSpPr/>
          <p:nvPr userDrawn="1"/>
        </p:nvSpPr>
        <p:spPr>
          <a:xfrm rot="16200000">
            <a:off x="-28033" y="864755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" name="Isosceles Triangle 10"/>
          <p:cNvSpPr/>
          <p:nvPr userDrawn="1"/>
        </p:nvSpPr>
        <p:spPr>
          <a:xfrm rot="5400000">
            <a:off x="-28033" y="1289351"/>
            <a:ext cx="858935" cy="822735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6200000">
            <a:off x="-28033" y="1713947"/>
            <a:ext cx="858935" cy="82273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5400000">
            <a:off x="-28033" y="2143415"/>
            <a:ext cx="858935" cy="82273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6200000">
            <a:off x="-28033" y="2572883"/>
            <a:ext cx="858935" cy="822735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5" name="Isosceles Triangle 14"/>
          <p:cNvSpPr/>
          <p:nvPr userDrawn="1"/>
        </p:nvSpPr>
        <p:spPr>
          <a:xfrm rot="16200000">
            <a:off x="783419" y="-404168"/>
            <a:ext cx="858935" cy="822735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6" name="Isosceles Triangle 15"/>
          <p:cNvSpPr/>
          <p:nvPr userDrawn="1"/>
        </p:nvSpPr>
        <p:spPr>
          <a:xfrm rot="5400000">
            <a:off x="783419" y="20433"/>
            <a:ext cx="858935" cy="82273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7" name="Isosceles Triangle 16"/>
          <p:cNvSpPr/>
          <p:nvPr userDrawn="1"/>
        </p:nvSpPr>
        <p:spPr>
          <a:xfrm rot="16200000">
            <a:off x="783419" y="445029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8" name="Isosceles Triangle 17"/>
          <p:cNvSpPr/>
          <p:nvPr userDrawn="1"/>
        </p:nvSpPr>
        <p:spPr>
          <a:xfrm rot="5400000">
            <a:off x="783419" y="869625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9" name="Isosceles Triangle 18"/>
          <p:cNvSpPr/>
          <p:nvPr userDrawn="1"/>
        </p:nvSpPr>
        <p:spPr>
          <a:xfrm rot="16200000">
            <a:off x="783419" y="1294221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20" name="Isosceles Triangle 19"/>
          <p:cNvSpPr/>
          <p:nvPr userDrawn="1"/>
        </p:nvSpPr>
        <p:spPr>
          <a:xfrm rot="16200000">
            <a:off x="1594867" y="15563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21" name="Isosceles Triangle 20"/>
          <p:cNvSpPr/>
          <p:nvPr userDrawn="1"/>
        </p:nvSpPr>
        <p:spPr>
          <a:xfrm rot="5400000">
            <a:off x="1594867" y="-409040"/>
            <a:ext cx="858935" cy="82273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22" name="Isosceles Triangle 21"/>
          <p:cNvSpPr/>
          <p:nvPr userDrawn="1"/>
        </p:nvSpPr>
        <p:spPr>
          <a:xfrm rot="5400000">
            <a:off x="1594867" y="440159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23" name="Isosceles Triangle 22"/>
          <p:cNvSpPr/>
          <p:nvPr userDrawn="1"/>
        </p:nvSpPr>
        <p:spPr>
          <a:xfrm rot="16200000">
            <a:off x="2417602" y="-404168"/>
            <a:ext cx="858935" cy="822735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24" name="Isosceles Triangle 23"/>
          <p:cNvSpPr/>
          <p:nvPr userDrawn="1"/>
        </p:nvSpPr>
        <p:spPr>
          <a:xfrm rot="5400000">
            <a:off x="2417602" y="20433"/>
            <a:ext cx="858935" cy="82273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26" name="Isosceles Triangle 25"/>
          <p:cNvSpPr/>
          <p:nvPr userDrawn="1"/>
        </p:nvSpPr>
        <p:spPr>
          <a:xfrm rot="5400000">
            <a:off x="3229044" y="-398673"/>
            <a:ext cx="858935" cy="82273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985251" y="2134790"/>
            <a:ext cx="53551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60" b="0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86369" y="1875709"/>
            <a:ext cx="599016" cy="91498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Arialic Hollow"/>
                <a:cs typeface="Arialic Hollow"/>
              </a:defRPr>
            </a:lvl1pPr>
          </a:lstStyle>
          <a:p>
            <a:pPr lvl="0"/>
            <a:r>
              <a:rPr lang="es-ES_tradnl" dirty="0"/>
              <a:t>0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322329" y="1875709"/>
            <a:ext cx="599016" cy="91498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Arialic Hollow"/>
                <a:cs typeface="Arialic Hollow"/>
              </a:defRPr>
            </a:lvl1pPr>
          </a:lstStyle>
          <a:p>
            <a:pPr lvl="0"/>
            <a:r>
              <a:rPr lang="es-ES_tradnl" dirty="0"/>
              <a:t>1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55208" y="2134790"/>
            <a:ext cx="44026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0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us</a:t>
            </a:r>
            <a:endParaRPr lang="es-ES_tradnl" dirty="0"/>
          </a:p>
        </p:txBody>
      </p:sp>
      <p:cxnSp>
        <p:nvCxnSpPr>
          <p:cNvPr id="71" name="Straight Connector 70"/>
          <p:cNvCxnSpPr/>
          <p:nvPr userDrawn="1"/>
        </p:nvCxnSpPr>
        <p:spPr>
          <a:xfrm flipH="1">
            <a:off x="1986368" y="2775454"/>
            <a:ext cx="85344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985251" y="2973531"/>
            <a:ext cx="53551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60" b="0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15</a:t>
            </a: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86369" y="2714449"/>
            <a:ext cx="599016" cy="91498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Arialic Hollow"/>
                <a:cs typeface="Arialic Hollow"/>
              </a:defRPr>
            </a:lvl1pPr>
          </a:lstStyle>
          <a:p>
            <a:pPr lvl="0"/>
            <a:r>
              <a:rPr lang="es-ES_tradnl" dirty="0"/>
              <a:t>0</a:t>
            </a:r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322329" y="2714449"/>
            <a:ext cx="599016" cy="91498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Arialic Hollow"/>
                <a:cs typeface="Arialic Hollow"/>
              </a:defRPr>
            </a:lvl1pPr>
          </a:lstStyle>
          <a:p>
            <a:pPr lvl="0"/>
            <a:r>
              <a:rPr lang="es-ES_tradnl" dirty="0"/>
              <a:t>2</a:t>
            </a:r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955208" y="2973531"/>
            <a:ext cx="44026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0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Gallery</a:t>
            </a:r>
            <a:endParaRPr lang="es-ES_tradnl" dirty="0"/>
          </a:p>
        </p:txBody>
      </p:sp>
      <p:cxnSp>
        <p:nvCxnSpPr>
          <p:cNvPr id="91" name="Straight Connector 90"/>
          <p:cNvCxnSpPr/>
          <p:nvPr userDrawn="1"/>
        </p:nvCxnSpPr>
        <p:spPr>
          <a:xfrm flipH="1" flipV="1">
            <a:off x="1986368" y="3614200"/>
            <a:ext cx="8534400" cy="1450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985251" y="3812271"/>
            <a:ext cx="53551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60" b="0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</a:t>
            </a:r>
          </a:p>
        </p:txBody>
      </p:sp>
      <p:sp>
        <p:nvSpPr>
          <p:cNvPr id="9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86369" y="3553187"/>
            <a:ext cx="599016" cy="91498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Arialic Hollow"/>
                <a:cs typeface="Arialic Hollow"/>
              </a:defRPr>
            </a:lvl1pPr>
          </a:lstStyle>
          <a:p>
            <a:pPr lvl="0"/>
            <a:r>
              <a:rPr lang="es-ES_tradnl" dirty="0"/>
              <a:t>0</a:t>
            </a: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322329" y="3553187"/>
            <a:ext cx="599016" cy="91498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Arialic Hollow"/>
                <a:cs typeface="Arialic Hollow"/>
              </a:defRPr>
            </a:lvl1pPr>
          </a:lstStyle>
          <a:p>
            <a:pPr lvl="0"/>
            <a:r>
              <a:rPr lang="es-ES_tradnl" dirty="0"/>
              <a:t>3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955208" y="3812271"/>
            <a:ext cx="44026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0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Project</a:t>
            </a:r>
          </a:p>
        </p:txBody>
      </p:sp>
      <p:cxnSp>
        <p:nvCxnSpPr>
          <p:cNvPr id="106" name="Straight Connector 105"/>
          <p:cNvCxnSpPr/>
          <p:nvPr userDrawn="1"/>
        </p:nvCxnSpPr>
        <p:spPr>
          <a:xfrm flipH="1" flipV="1">
            <a:off x="1986368" y="4437749"/>
            <a:ext cx="8534400" cy="1450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985251" y="4635820"/>
            <a:ext cx="53551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60" b="0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40</a:t>
            </a:r>
          </a:p>
        </p:txBody>
      </p:sp>
      <p:sp>
        <p:nvSpPr>
          <p:cNvPr id="108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986369" y="4376737"/>
            <a:ext cx="599016" cy="91498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Arialic Hollow"/>
                <a:cs typeface="Arialic Hollow"/>
              </a:defRPr>
            </a:lvl1pPr>
          </a:lstStyle>
          <a:p>
            <a:pPr lvl="0"/>
            <a:r>
              <a:rPr lang="es-ES_tradnl" dirty="0"/>
              <a:t>0</a:t>
            </a:r>
          </a:p>
        </p:txBody>
      </p:sp>
      <p:sp>
        <p:nvSpPr>
          <p:cNvPr id="10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322329" y="4376737"/>
            <a:ext cx="599016" cy="91498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Arialic Hollow"/>
                <a:cs typeface="Arialic Hollow"/>
              </a:defRPr>
            </a:lvl1pPr>
          </a:lstStyle>
          <a:p>
            <a:pPr lvl="0"/>
            <a:r>
              <a:rPr lang="es-ES_tradnl" dirty="0"/>
              <a:t>4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955208" y="4635820"/>
            <a:ext cx="44026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0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Results</a:t>
            </a:r>
            <a:endParaRPr lang="es-ES_tradnl" dirty="0"/>
          </a:p>
        </p:txBody>
      </p:sp>
      <p:cxnSp>
        <p:nvCxnSpPr>
          <p:cNvPr id="116" name="Straight Connector 115"/>
          <p:cNvCxnSpPr/>
          <p:nvPr userDrawn="1"/>
        </p:nvCxnSpPr>
        <p:spPr>
          <a:xfrm flipH="1" flipV="1">
            <a:off x="1986368" y="5370832"/>
            <a:ext cx="8534400" cy="1450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9985251" y="5568903"/>
            <a:ext cx="53551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60" b="0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60</a:t>
            </a:r>
          </a:p>
        </p:txBody>
      </p:sp>
      <p:sp>
        <p:nvSpPr>
          <p:cNvPr id="11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986369" y="5309821"/>
            <a:ext cx="599016" cy="91498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Arialic Hollow"/>
                <a:cs typeface="Arialic Hollow"/>
              </a:defRPr>
            </a:lvl1pPr>
          </a:lstStyle>
          <a:p>
            <a:pPr lvl="0"/>
            <a:r>
              <a:rPr lang="es-ES_tradnl" dirty="0"/>
              <a:t>0</a:t>
            </a:r>
          </a:p>
        </p:txBody>
      </p:sp>
      <p:sp>
        <p:nvSpPr>
          <p:cNvPr id="11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2322329" y="5309821"/>
            <a:ext cx="599016" cy="91498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Arialic Hollow"/>
                <a:cs typeface="Arialic Hollow"/>
              </a:defRPr>
            </a:lvl1pPr>
          </a:lstStyle>
          <a:p>
            <a:pPr lvl="0"/>
            <a:r>
              <a:rPr lang="es-ES_tradnl" dirty="0"/>
              <a:t>5</a:t>
            </a:r>
          </a:p>
        </p:txBody>
      </p:sp>
      <p:sp>
        <p:nvSpPr>
          <p:cNvPr id="12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955208" y="5568903"/>
            <a:ext cx="44026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0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Contact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4847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4835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3117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4507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9791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2477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4238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4454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sosceles Triangle 104"/>
          <p:cNvSpPr/>
          <p:nvPr userDrawn="1"/>
        </p:nvSpPr>
        <p:spPr>
          <a:xfrm rot="16200000">
            <a:off x="-18098" y="1577019"/>
            <a:ext cx="858935" cy="822735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06" name="Isosceles Triangle 105"/>
          <p:cNvSpPr/>
          <p:nvPr userDrawn="1"/>
        </p:nvSpPr>
        <p:spPr>
          <a:xfrm rot="5400000">
            <a:off x="-18098" y="2001615"/>
            <a:ext cx="858935" cy="82273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07" name="Isosceles Triangle 106"/>
          <p:cNvSpPr/>
          <p:nvPr userDrawn="1"/>
        </p:nvSpPr>
        <p:spPr>
          <a:xfrm rot="16200000">
            <a:off x="-18098" y="2426211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08" name="Isosceles Triangle 107"/>
          <p:cNvSpPr/>
          <p:nvPr userDrawn="1"/>
        </p:nvSpPr>
        <p:spPr>
          <a:xfrm rot="5400000">
            <a:off x="-18098" y="2850807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09" name="Isosceles Triangle 108"/>
          <p:cNvSpPr/>
          <p:nvPr userDrawn="1"/>
        </p:nvSpPr>
        <p:spPr>
          <a:xfrm rot="16200000">
            <a:off x="-18098" y="3275403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1" name="Isosceles Triangle 110"/>
          <p:cNvSpPr/>
          <p:nvPr userDrawn="1"/>
        </p:nvSpPr>
        <p:spPr>
          <a:xfrm rot="5400000">
            <a:off x="793357" y="1579770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2" name="Isosceles Triangle 111"/>
          <p:cNvSpPr/>
          <p:nvPr userDrawn="1"/>
        </p:nvSpPr>
        <p:spPr>
          <a:xfrm rot="5400000">
            <a:off x="793357" y="2428963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3" name="Isosceles Triangle 112"/>
          <p:cNvSpPr/>
          <p:nvPr userDrawn="1"/>
        </p:nvSpPr>
        <p:spPr>
          <a:xfrm rot="16200000">
            <a:off x="804645" y="2848687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4" name="Isosceles Triangle 113"/>
          <p:cNvSpPr/>
          <p:nvPr userDrawn="1"/>
        </p:nvSpPr>
        <p:spPr>
          <a:xfrm rot="5400000">
            <a:off x="804645" y="3273283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5" name="Isosceles Triangle 114"/>
          <p:cNvSpPr/>
          <p:nvPr userDrawn="1"/>
        </p:nvSpPr>
        <p:spPr>
          <a:xfrm rot="5400000">
            <a:off x="-18098" y="3699583"/>
            <a:ext cx="858935" cy="82273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6" name="Isosceles Triangle 115"/>
          <p:cNvSpPr/>
          <p:nvPr userDrawn="1"/>
        </p:nvSpPr>
        <p:spPr>
          <a:xfrm rot="16200000">
            <a:off x="-18098" y="4124179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19" name="Isosceles Triangle 118"/>
          <p:cNvSpPr/>
          <p:nvPr userDrawn="1"/>
        </p:nvSpPr>
        <p:spPr>
          <a:xfrm rot="16200000">
            <a:off x="804645" y="3700629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20" name="Isosceles Triangle 119"/>
          <p:cNvSpPr/>
          <p:nvPr userDrawn="1"/>
        </p:nvSpPr>
        <p:spPr>
          <a:xfrm rot="5400000">
            <a:off x="804645" y="4125225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21" name="Isosceles Triangle 120"/>
          <p:cNvSpPr/>
          <p:nvPr userDrawn="1"/>
        </p:nvSpPr>
        <p:spPr>
          <a:xfrm rot="16200000">
            <a:off x="804645" y="4544951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25" name="Isosceles Triangle 124"/>
          <p:cNvSpPr/>
          <p:nvPr userDrawn="1"/>
        </p:nvSpPr>
        <p:spPr>
          <a:xfrm rot="16200000">
            <a:off x="1616091" y="2426211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28" name="Isosceles Triangle 127"/>
          <p:cNvSpPr/>
          <p:nvPr userDrawn="1"/>
        </p:nvSpPr>
        <p:spPr>
          <a:xfrm rot="16200000">
            <a:off x="2427537" y="1996747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30" name="Isosceles Triangle 129"/>
          <p:cNvSpPr/>
          <p:nvPr userDrawn="1"/>
        </p:nvSpPr>
        <p:spPr>
          <a:xfrm rot="5400000">
            <a:off x="2427537" y="2421343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31" name="Isosceles Triangle 130"/>
          <p:cNvSpPr/>
          <p:nvPr userDrawn="1"/>
        </p:nvSpPr>
        <p:spPr>
          <a:xfrm rot="16200000">
            <a:off x="2438827" y="2841067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36" name="Isosceles Triangle 135"/>
          <p:cNvSpPr/>
          <p:nvPr userDrawn="1"/>
        </p:nvSpPr>
        <p:spPr>
          <a:xfrm rot="16200000">
            <a:off x="1616091" y="4973371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39" name="Isosceles Triangle 138"/>
          <p:cNvSpPr/>
          <p:nvPr userDrawn="1"/>
        </p:nvSpPr>
        <p:spPr>
          <a:xfrm rot="16200000">
            <a:off x="2438827" y="4544951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40" name="Isosceles Triangle 139"/>
          <p:cNvSpPr/>
          <p:nvPr userDrawn="1"/>
        </p:nvSpPr>
        <p:spPr>
          <a:xfrm rot="5400000">
            <a:off x="2438827" y="4969547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41" name="Isosceles Triangle 140"/>
          <p:cNvSpPr/>
          <p:nvPr userDrawn="1"/>
        </p:nvSpPr>
        <p:spPr>
          <a:xfrm rot="16200000">
            <a:off x="3250273" y="1577019"/>
            <a:ext cx="858935" cy="82273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45" name="Isosceles Triangle 144"/>
          <p:cNvSpPr/>
          <p:nvPr userDrawn="1"/>
        </p:nvSpPr>
        <p:spPr>
          <a:xfrm rot="16200000">
            <a:off x="3250273" y="3275403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49" name="Isosceles Triangle 148"/>
          <p:cNvSpPr/>
          <p:nvPr userDrawn="1"/>
        </p:nvSpPr>
        <p:spPr>
          <a:xfrm rot="16200000">
            <a:off x="4073009" y="2863927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50" name="Isosceles Triangle 149"/>
          <p:cNvSpPr/>
          <p:nvPr userDrawn="1"/>
        </p:nvSpPr>
        <p:spPr>
          <a:xfrm rot="5400000">
            <a:off x="4073009" y="3288523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52" name="Isosceles Triangle 151"/>
          <p:cNvSpPr/>
          <p:nvPr userDrawn="1"/>
        </p:nvSpPr>
        <p:spPr>
          <a:xfrm rot="16200000">
            <a:off x="3250273" y="4124179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55" name="Isosceles Triangle 154"/>
          <p:cNvSpPr/>
          <p:nvPr userDrawn="1"/>
        </p:nvSpPr>
        <p:spPr>
          <a:xfrm rot="16200000">
            <a:off x="4073009" y="3708249"/>
            <a:ext cx="858935" cy="82273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69" name="Isosceles Triangle 168"/>
          <p:cNvSpPr/>
          <p:nvPr userDrawn="1"/>
        </p:nvSpPr>
        <p:spPr>
          <a:xfrm rot="5400000">
            <a:off x="4895742" y="3717362"/>
            <a:ext cx="858935" cy="822735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70" name="Isosceles Triangle 169"/>
          <p:cNvSpPr/>
          <p:nvPr userDrawn="1"/>
        </p:nvSpPr>
        <p:spPr>
          <a:xfrm rot="16200000">
            <a:off x="4895742" y="4141958"/>
            <a:ext cx="858935" cy="82273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78" name="Picture Placeholder 177"/>
          <p:cNvSpPr>
            <a:spLocks noGrp="1"/>
          </p:cNvSpPr>
          <p:nvPr>
            <p:ph type="pic" sz="quarter" idx="10"/>
          </p:nvPr>
        </p:nvSpPr>
        <p:spPr>
          <a:xfrm>
            <a:off x="1645475" y="2824397"/>
            <a:ext cx="2445628" cy="2553233"/>
          </a:xfrm>
          <a:custGeom>
            <a:avLst/>
            <a:gdLst/>
            <a:ahLst/>
            <a:cxnLst/>
            <a:rect l="l" t="t" r="r" b="b"/>
            <a:pathLst>
              <a:path w="1834220" h="2127694">
                <a:moveTo>
                  <a:pt x="0" y="0"/>
                </a:moveTo>
                <a:lnTo>
                  <a:pt x="1834220" y="1063847"/>
                </a:lnTo>
                <a:lnTo>
                  <a:pt x="0" y="2127694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ctr">
              <a:buNone/>
              <a:defRPr sz="1440"/>
            </a:lvl1pPr>
          </a:lstStyle>
          <a:p>
            <a:endParaRPr lang="en-US" dirty="0"/>
          </a:p>
        </p:txBody>
      </p:sp>
      <p:sp>
        <p:nvSpPr>
          <p:cNvPr id="180" name="Picture Placeholder 177"/>
          <p:cNvSpPr>
            <a:spLocks noGrp="1"/>
          </p:cNvSpPr>
          <p:nvPr>
            <p:ph type="pic" sz="quarter" idx="11"/>
          </p:nvPr>
        </p:nvSpPr>
        <p:spPr>
          <a:xfrm>
            <a:off x="3268367" y="2004965"/>
            <a:ext cx="1645469" cy="1717871"/>
          </a:xfrm>
          <a:custGeom>
            <a:avLst/>
            <a:gdLst/>
            <a:ahLst/>
            <a:cxnLst/>
            <a:rect l="l" t="t" r="r" b="b"/>
            <a:pathLst>
              <a:path w="1834220" h="2127694">
                <a:moveTo>
                  <a:pt x="0" y="0"/>
                </a:moveTo>
                <a:lnTo>
                  <a:pt x="1834220" y="1063847"/>
                </a:lnTo>
                <a:lnTo>
                  <a:pt x="0" y="2127694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ctr">
              <a:buNone/>
              <a:defRPr sz="1440"/>
            </a:lvl1pPr>
          </a:lstStyle>
          <a:p>
            <a:endParaRPr lang="en-US" dirty="0"/>
          </a:p>
        </p:txBody>
      </p:sp>
      <p:sp>
        <p:nvSpPr>
          <p:cNvPr id="181" name="Picture Placeholder 177"/>
          <p:cNvSpPr>
            <a:spLocks noGrp="1"/>
          </p:cNvSpPr>
          <p:nvPr>
            <p:ph type="pic" sz="quarter" idx="12"/>
          </p:nvPr>
        </p:nvSpPr>
        <p:spPr>
          <a:xfrm>
            <a:off x="3261594" y="4518695"/>
            <a:ext cx="1645469" cy="1717871"/>
          </a:xfrm>
          <a:custGeom>
            <a:avLst/>
            <a:gdLst/>
            <a:ahLst/>
            <a:cxnLst/>
            <a:rect l="l" t="t" r="r" b="b"/>
            <a:pathLst>
              <a:path w="1834220" h="2127694">
                <a:moveTo>
                  <a:pt x="0" y="0"/>
                </a:moveTo>
                <a:lnTo>
                  <a:pt x="1834220" y="1063847"/>
                </a:lnTo>
                <a:lnTo>
                  <a:pt x="0" y="2127694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ctr">
              <a:buNone/>
              <a:defRPr sz="1440"/>
            </a:lvl1pPr>
          </a:lstStyle>
          <a:p>
            <a:endParaRPr lang="en-US" dirty="0"/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14535" y="2640079"/>
            <a:ext cx="4741333" cy="59377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50000"/>
                  </a:schemeClr>
                </a:solidFill>
                <a:latin typeface="Lato Thin"/>
                <a:cs typeface="Lato Thin"/>
              </a:defRPr>
            </a:lvl1pPr>
          </a:lstStyle>
          <a:p>
            <a:pPr lvl="0"/>
            <a:r>
              <a:rPr lang="es-ES_tradnl" dirty="0" err="1"/>
              <a:t>Xpress</a:t>
            </a:r>
            <a:endParaRPr lang="es-ES_tradnl" dirty="0"/>
          </a:p>
        </p:txBody>
      </p:sp>
      <p:sp>
        <p:nvSpPr>
          <p:cNvPr id="18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214535" y="3265211"/>
            <a:ext cx="4741333" cy="438112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>
                <a:solidFill>
                  <a:schemeClr val="bg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8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4535" y="3771839"/>
            <a:ext cx="4741333" cy="8612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44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</a:t>
            </a:r>
            <a:r>
              <a:rPr lang="en-US" dirty="0"/>
              <a:t> </a:t>
            </a:r>
            <a:r>
              <a:rPr lang="en-US" dirty="0" err="1"/>
              <a:t>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pic>
        <p:nvPicPr>
          <p:cNvPr id="37" name="Summer days.mp3">
            <a:hlinkClick r:id="" action="ppaction://media"/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36" y="-869585"/>
            <a:ext cx="81280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4563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sosceles Triangle 27"/>
          <p:cNvSpPr/>
          <p:nvPr userDrawn="1"/>
        </p:nvSpPr>
        <p:spPr>
          <a:xfrm rot="16200000">
            <a:off x="11401975" y="-398042"/>
            <a:ext cx="858935" cy="82273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29" name="Isosceles Triangle 28"/>
          <p:cNvSpPr/>
          <p:nvPr userDrawn="1"/>
        </p:nvSpPr>
        <p:spPr>
          <a:xfrm rot="5400000">
            <a:off x="11401975" y="26555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0" name="Isosceles Triangle 29"/>
          <p:cNvSpPr/>
          <p:nvPr userDrawn="1"/>
        </p:nvSpPr>
        <p:spPr>
          <a:xfrm rot="16200000">
            <a:off x="11401975" y="451151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1" name="Isosceles Triangle 30"/>
          <p:cNvSpPr/>
          <p:nvPr userDrawn="1"/>
        </p:nvSpPr>
        <p:spPr>
          <a:xfrm rot="5400000">
            <a:off x="11401975" y="880619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2" name="Isosceles Triangle 31"/>
          <p:cNvSpPr/>
          <p:nvPr userDrawn="1"/>
        </p:nvSpPr>
        <p:spPr>
          <a:xfrm rot="16200000">
            <a:off x="11401975" y="1310086"/>
            <a:ext cx="858935" cy="82273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5" name="Isosceles Triangle 34"/>
          <p:cNvSpPr/>
          <p:nvPr userDrawn="1"/>
        </p:nvSpPr>
        <p:spPr>
          <a:xfrm rot="5400000">
            <a:off x="10579241" y="-411158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6" name="Isosceles Triangle 35"/>
          <p:cNvSpPr/>
          <p:nvPr userDrawn="1"/>
        </p:nvSpPr>
        <p:spPr>
          <a:xfrm rot="16200000">
            <a:off x="10579241" y="13439"/>
            <a:ext cx="858935" cy="822735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7" name="Isosceles Triangle 36"/>
          <p:cNvSpPr/>
          <p:nvPr userDrawn="1"/>
        </p:nvSpPr>
        <p:spPr>
          <a:xfrm rot="5400000">
            <a:off x="10579241" y="438035"/>
            <a:ext cx="858935" cy="822735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8" name="Isosceles Triangle 37"/>
          <p:cNvSpPr/>
          <p:nvPr userDrawn="1"/>
        </p:nvSpPr>
        <p:spPr>
          <a:xfrm rot="16200000">
            <a:off x="10579241" y="862631"/>
            <a:ext cx="858935" cy="82273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9" name="Isosceles Triangle 38"/>
          <p:cNvSpPr/>
          <p:nvPr userDrawn="1"/>
        </p:nvSpPr>
        <p:spPr>
          <a:xfrm rot="5400000">
            <a:off x="10596173" y="1292099"/>
            <a:ext cx="858935" cy="82273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0" name="Isosceles Triangle 39"/>
          <p:cNvSpPr/>
          <p:nvPr userDrawn="1"/>
        </p:nvSpPr>
        <p:spPr>
          <a:xfrm rot="16200000">
            <a:off x="10596173" y="1721567"/>
            <a:ext cx="858935" cy="822735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4" name="Isosceles Triangle 43"/>
          <p:cNvSpPr/>
          <p:nvPr userDrawn="1"/>
        </p:nvSpPr>
        <p:spPr>
          <a:xfrm rot="16200000">
            <a:off x="9773438" y="-398042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5" name="Isosceles Triangle 44"/>
          <p:cNvSpPr/>
          <p:nvPr userDrawn="1"/>
        </p:nvSpPr>
        <p:spPr>
          <a:xfrm rot="5400000">
            <a:off x="9773438" y="26555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6" name="Isosceles Triangle 45"/>
          <p:cNvSpPr/>
          <p:nvPr userDrawn="1"/>
        </p:nvSpPr>
        <p:spPr>
          <a:xfrm rot="16200000">
            <a:off x="9773438" y="451151"/>
            <a:ext cx="858935" cy="82273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7" name="Isosceles Triangle 46"/>
          <p:cNvSpPr/>
          <p:nvPr userDrawn="1"/>
        </p:nvSpPr>
        <p:spPr>
          <a:xfrm rot="5400000">
            <a:off x="9773438" y="880619"/>
            <a:ext cx="858935" cy="82273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8" name="Isosceles Triangle 47"/>
          <p:cNvSpPr/>
          <p:nvPr userDrawn="1"/>
        </p:nvSpPr>
        <p:spPr>
          <a:xfrm rot="16200000">
            <a:off x="9790373" y="1310086"/>
            <a:ext cx="858935" cy="822735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2" name="Isosceles Triangle 51"/>
          <p:cNvSpPr/>
          <p:nvPr userDrawn="1"/>
        </p:nvSpPr>
        <p:spPr>
          <a:xfrm rot="5400000">
            <a:off x="8950705" y="-411158"/>
            <a:ext cx="858935" cy="82273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3" name="Isosceles Triangle 52"/>
          <p:cNvSpPr/>
          <p:nvPr userDrawn="1"/>
        </p:nvSpPr>
        <p:spPr>
          <a:xfrm rot="16200000">
            <a:off x="8950705" y="13439"/>
            <a:ext cx="858935" cy="82273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7" name="Isosceles Triangle 56"/>
          <p:cNvSpPr/>
          <p:nvPr userDrawn="1"/>
        </p:nvSpPr>
        <p:spPr>
          <a:xfrm rot="16200000">
            <a:off x="8144902" y="-398042"/>
            <a:ext cx="858935" cy="822735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8" name="Isosceles Triangle 57"/>
          <p:cNvSpPr/>
          <p:nvPr userDrawn="1"/>
        </p:nvSpPr>
        <p:spPr>
          <a:xfrm rot="5400000">
            <a:off x="8144902" y="26555"/>
            <a:ext cx="858935" cy="822735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16055" y="1122217"/>
            <a:ext cx="921514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3" name="Straight Connector 2"/>
          <p:cNvCxnSpPr/>
          <p:nvPr userDrawn="1"/>
        </p:nvCxnSpPr>
        <p:spPr>
          <a:xfrm flipV="1">
            <a:off x="1416052" y="1773415"/>
            <a:ext cx="9231464" cy="26986"/>
          </a:xfrm>
          <a:prstGeom prst="line">
            <a:avLst/>
          </a:prstGeom>
          <a:ln>
            <a:solidFill>
              <a:srgbClr val="910C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 flipH="1">
            <a:off x="1416052" y="924850"/>
            <a:ext cx="785283" cy="0"/>
          </a:xfrm>
          <a:prstGeom prst="line">
            <a:avLst/>
          </a:prstGeom>
          <a:ln w="38100" cmpd="sng">
            <a:solidFill>
              <a:srgbClr val="910C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16049" y="2118362"/>
            <a:ext cx="9181283" cy="317199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4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1416049" y="5305597"/>
            <a:ext cx="9181283" cy="0"/>
          </a:xfrm>
          <a:prstGeom prst="line">
            <a:avLst/>
          </a:prstGeom>
          <a:ln w="57150" cmpd="sng">
            <a:solidFill>
              <a:srgbClr val="910C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417118" y="5422819"/>
            <a:ext cx="9180220" cy="4114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Image Caption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5800"/>
            <a:ext cx="2306249" cy="9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33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2" grpId="0" animBg="1"/>
      <p:bldP spid="53" grpId="0" animBg="1"/>
      <p:bldP spid="57" grpId="0" animBg="1"/>
      <p:bldP spid="58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sosceles Triangle 27"/>
          <p:cNvSpPr/>
          <p:nvPr userDrawn="1"/>
        </p:nvSpPr>
        <p:spPr>
          <a:xfrm rot="16200000">
            <a:off x="11401975" y="-398042"/>
            <a:ext cx="858935" cy="82273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29" name="Isosceles Triangle 28"/>
          <p:cNvSpPr/>
          <p:nvPr userDrawn="1"/>
        </p:nvSpPr>
        <p:spPr>
          <a:xfrm rot="5400000">
            <a:off x="11401975" y="26555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0" name="Isosceles Triangle 29"/>
          <p:cNvSpPr/>
          <p:nvPr userDrawn="1"/>
        </p:nvSpPr>
        <p:spPr>
          <a:xfrm rot="16200000">
            <a:off x="11401975" y="451151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1" name="Isosceles Triangle 30"/>
          <p:cNvSpPr/>
          <p:nvPr userDrawn="1"/>
        </p:nvSpPr>
        <p:spPr>
          <a:xfrm rot="5400000">
            <a:off x="11401975" y="880619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2" name="Isosceles Triangle 31"/>
          <p:cNvSpPr/>
          <p:nvPr userDrawn="1"/>
        </p:nvSpPr>
        <p:spPr>
          <a:xfrm rot="16200000">
            <a:off x="11401975" y="1310086"/>
            <a:ext cx="858935" cy="82273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5" name="Isosceles Triangle 34"/>
          <p:cNvSpPr/>
          <p:nvPr userDrawn="1"/>
        </p:nvSpPr>
        <p:spPr>
          <a:xfrm rot="5400000">
            <a:off x="10579241" y="-411158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6" name="Isosceles Triangle 35"/>
          <p:cNvSpPr/>
          <p:nvPr userDrawn="1"/>
        </p:nvSpPr>
        <p:spPr>
          <a:xfrm rot="16200000">
            <a:off x="10579241" y="13439"/>
            <a:ext cx="858935" cy="822735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7" name="Isosceles Triangle 36"/>
          <p:cNvSpPr/>
          <p:nvPr userDrawn="1"/>
        </p:nvSpPr>
        <p:spPr>
          <a:xfrm rot="5400000">
            <a:off x="10579241" y="438035"/>
            <a:ext cx="858935" cy="822735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8" name="Isosceles Triangle 37"/>
          <p:cNvSpPr/>
          <p:nvPr userDrawn="1"/>
        </p:nvSpPr>
        <p:spPr>
          <a:xfrm rot="16200000">
            <a:off x="10579241" y="862631"/>
            <a:ext cx="858935" cy="82273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9" name="Isosceles Triangle 38"/>
          <p:cNvSpPr/>
          <p:nvPr userDrawn="1"/>
        </p:nvSpPr>
        <p:spPr>
          <a:xfrm rot="5400000">
            <a:off x="10596173" y="1292099"/>
            <a:ext cx="858935" cy="82273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0" name="Isosceles Triangle 39"/>
          <p:cNvSpPr/>
          <p:nvPr userDrawn="1"/>
        </p:nvSpPr>
        <p:spPr>
          <a:xfrm rot="16200000">
            <a:off x="10596173" y="1721567"/>
            <a:ext cx="858935" cy="822735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4" name="Isosceles Triangle 43"/>
          <p:cNvSpPr/>
          <p:nvPr userDrawn="1"/>
        </p:nvSpPr>
        <p:spPr>
          <a:xfrm rot="16200000">
            <a:off x="9773438" y="-398042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5" name="Isosceles Triangle 44"/>
          <p:cNvSpPr/>
          <p:nvPr userDrawn="1"/>
        </p:nvSpPr>
        <p:spPr>
          <a:xfrm rot="5400000">
            <a:off x="9773438" y="26555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6" name="Isosceles Triangle 45"/>
          <p:cNvSpPr/>
          <p:nvPr userDrawn="1"/>
        </p:nvSpPr>
        <p:spPr>
          <a:xfrm rot="16200000">
            <a:off x="9773438" y="451151"/>
            <a:ext cx="858935" cy="82273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7" name="Isosceles Triangle 46"/>
          <p:cNvSpPr/>
          <p:nvPr userDrawn="1"/>
        </p:nvSpPr>
        <p:spPr>
          <a:xfrm rot="5400000">
            <a:off x="9773438" y="880619"/>
            <a:ext cx="858935" cy="82273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8" name="Isosceles Triangle 47"/>
          <p:cNvSpPr/>
          <p:nvPr userDrawn="1"/>
        </p:nvSpPr>
        <p:spPr>
          <a:xfrm rot="16200000">
            <a:off x="9790373" y="1310086"/>
            <a:ext cx="858935" cy="822735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2" name="Isosceles Triangle 51"/>
          <p:cNvSpPr/>
          <p:nvPr userDrawn="1"/>
        </p:nvSpPr>
        <p:spPr>
          <a:xfrm rot="5400000">
            <a:off x="8950705" y="-411158"/>
            <a:ext cx="858935" cy="82273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3" name="Isosceles Triangle 52"/>
          <p:cNvSpPr/>
          <p:nvPr userDrawn="1"/>
        </p:nvSpPr>
        <p:spPr>
          <a:xfrm rot="16200000">
            <a:off x="8950705" y="13439"/>
            <a:ext cx="858935" cy="82273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7" name="Isosceles Triangle 56"/>
          <p:cNvSpPr/>
          <p:nvPr userDrawn="1"/>
        </p:nvSpPr>
        <p:spPr>
          <a:xfrm rot="16200000">
            <a:off x="8144902" y="-398042"/>
            <a:ext cx="858935" cy="822735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8" name="Isosceles Triangle 57"/>
          <p:cNvSpPr/>
          <p:nvPr userDrawn="1"/>
        </p:nvSpPr>
        <p:spPr>
          <a:xfrm rot="5400000">
            <a:off x="8144902" y="26555"/>
            <a:ext cx="858935" cy="822735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16055" y="1122217"/>
            <a:ext cx="921514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3" name="Straight Connector 2"/>
          <p:cNvCxnSpPr/>
          <p:nvPr userDrawn="1"/>
        </p:nvCxnSpPr>
        <p:spPr>
          <a:xfrm flipV="1">
            <a:off x="1416052" y="1773415"/>
            <a:ext cx="9231464" cy="26986"/>
          </a:xfrm>
          <a:prstGeom prst="line">
            <a:avLst/>
          </a:prstGeom>
          <a:ln>
            <a:solidFill>
              <a:srgbClr val="910C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 flipH="1">
            <a:off x="1416052" y="924850"/>
            <a:ext cx="785283" cy="0"/>
          </a:xfrm>
          <a:prstGeom prst="line">
            <a:avLst/>
          </a:prstGeom>
          <a:ln w="38100" cmpd="sng">
            <a:solidFill>
              <a:srgbClr val="910C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16050" y="2118362"/>
            <a:ext cx="4386215" cy="317199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4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1416050" y="5305597"/>
            <a:ext cx="4386215" cy="0"/>
          </a:xfrm>
          <a:prstGeom prst="line">
            <a:avLst/>
          </a:prstGeom>
          <a:ln w="57150" cmpd="sng">
            <a:solidFill>
              <a:srgbClr val="910C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417112" y="5468539"/>
            <a:ext cx="4384576" cy="4114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Image Caption</a:t>
            </a:r>
          </a:p>
        </p:txBody>
      </p:sp>
      <p:sp>
        <p:nvSpPr>
          <p:cNvPr id="91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261307" y="2118362"/>
            <a:ext cx="4386215" cy="317199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4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93" name="Straight Connector 92"/>
          <p:cNvCxnSpPr/>
          <p:nvPr userDrawn="1"/>
        </p:nvCxnSpPr>
        <p:spPr>
          <a:xfrm>
            <a:off x="6261307" y="5305597"/>
            <a:ext cx="4386215" cy="0"/>
          </a:xfrm>
          <a:prstGeom prst="line">
            <a:avLst/>
          </a:prstGeom>
          <a:ln w="57150" cmpd="sng">
            <a:solidFill>
              <a:srgbClr val="910C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6261307" y="5468539"/>
            <a:ext cx="4386215" cy="4114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Image Caption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5800"/>
            <a:ext cx="2306249" cy="9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873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2" grpId="0" animBg="1"/>
      <p:bldP spid="53" grpId="0" animBg="1"/>
      <p:bldP spid="57" grpId="0" animBg="1"/>
      <p:bldP spid="58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4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/>
      <p:bldP spid="9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sosceles Triangle 27"/>
          <p:cNvSpPr/>
          <p:nvPr userDrawn="1"/>
        </p:nvSpPr>
        <p:spPr>
          <a:xfrm rot="16200000">
            <a:off x="11401975" y="-398042"/>
            <a:ext cx="858935" cy="82273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29" name="Isosceles Triangle 28"/>
          <p:cNvSpPr/>
          <p:nvPr userDrawn="1"/>
        </p:nvSpPr>
        <p:spPr>
          <a:xfrm rot="5400000">
            <a:off x="11401975" y="26555"/>
            <a:ext cx="858935" cy="82273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0" name="Isosceles Triangle 29"/>
          <p:cNvSpPr/>
          <p:nvPr userDrawn="1"/>
        </p:nvSpPr>
        <p:spPr>
          <a:xfrm rot="16200000">
            <a:off x="11401975" y="451151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1" name="Isosceles Triangle 30"/>
          <p:cNvSpPr/>
          <p:nvPr userDrawn="1"/>
        </p:nvSpPr>
        <p:spPr>
          <a:xfrm rot="5400000">
            <a:off x="11401975" y="880619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2" name="Isosceles Triangle 31"/>
          <p:cNvSpPr/>
          <p:nvPr userDrawn="1"/>
        </p:nvSpPr>
        <p:spPr>
          <a:xfrm rot="16200000">
            <a:off x="11401975" y="1310086"/>
            <a:ext cx="858935" cy="82273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5" name="Isosceles Triangle 34"/>
          <p:cNvSpPr/>
          <p:nvPr userDrawn="1"/>
        </p:nvSpPr>
        <p:spPr>
          <a:xfrm rot="5400000">
            <a:off x="10579241" y="-411158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6" name="Isosceles Triangle 35"/>
          <p:cNvSpPr/>
          <p:nvPr userDrawn="1"/>
        </p:nvSpPr>
        <p:spPr>
          <a:xfrm rot="16200000">
            <a:off x="10579241" y="13439"/>
            <a:ext cx="858935" cy="822735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7" name="Isosceles Triangle 36"/>
          <p:cNvSpPr/>
          <p:nvPr userDrawn="1"/>
        </p:nvSpPr>
        <p:spPr>
          <a:xfrm rot="5400000">
            <a:off x="10579241" y="438035"/>
            <a:ext cx="858935" cy="822735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8" name="Isosceles Triangle 37"/>
          <p:cNvSpPr/>
          <p:nvPr userDrawn="1"/>
        </p:nvSpPr>
        <p:spPr>
          <a:xfrm rot="16200000">
            <a:off x="10579241" y="862631"/>
            <a:ext cx="858935" cy="82273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9" name="Isosceles Triangle 38"/>
          <p:cNvSpPr/>
          <p:nvPr userDrawn="1"/>
        </p:nvSpPr>
        <p:spPr>
          <a:xfrm rot="5400000">
            <a:off x="10596173" y="1292099"/>
            <a:ext cx="858935" cy="82273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0" name="Isosceles Triangle 39"/>
          <p:cNvSpPr/>
          <p:nvPr userDrawn="1"/>
        </p:nvSpPr>
        <p:spPr>
          <a:xfrm rot="16200000">
            <a:off x="10596173" y="1721567"/>
            <a:ext cx="858935" cy="822735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4" name="Isosceles Triangle 43"/>
          <p:cNvSpPr/>
          <p:nvPr userDrawn="1"/>
        </p:nvSpPr>
        <p:spPr>
          <a:xfrm rot="16200000">
            <a:off x="9773438" y="-398042"/>
            <a:ext cx="858935" cy="822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5" name="Isosceles Triangle 44"/>
          <p:cNvSpPr/>
          <p:nvPr userDrawn="1"/>
        </p:nvSpPr>
        <p:spPr>
          <a:xfrm rot="5400000">
            <a:off x="9773438" y="26555"/>
            <a:ext cx="858935" cy="82273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6" name="Isosceles Triangle 45"/>
          <p:cNvSpPr/>
          <p:nvPr userDrawn="1"/>
        </p:nvSpPr>
        <p:spPr>
          <a:xfrm rot="16200000">
            <a:off x="9773438" y="451151"/>
            <a:ext cx="858935" cy="82273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7" name="Isosceles Triangle 46"/>
          <p:cNvSpPr/>
          <p:nvPr userDrawn="1"/>
        </p:nvSpPr>
        <p:spPr>
          <a:xfrm rot="5400000">
            <a:off x="9773438" y="880619"/>
            <a:ext cx="858935" cy="82273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48" name="Isosceles Triangle 47"/>
          <p:cNvSpPr/>
          <p:nvPr userDrawn="1"/>
        </p:nvSpPr>
        <p:spPr>
          <a:xfrm rot="16200000">
            <a:off x="9790373" y="1310086"/>
            <a:ext cx="858935" cy="822735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2" name="Isosceles Triangle 51"/>
          <p:cNvSpPr/>
          <p:nvPr userDrawn="1"/>
        </p:nvSpPr>
        <p:spPr>
          <a:xfrm rot="5400000">
            <a:off x="8950705" y="-411158"/>
            <a:ext cx="858935" cy="82273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3" name="Isosceles Triangle 52"/>
          <p:cNvSpPr/>
          <p:nvPr userDrawn="1"/>
        </p:nvSpPr>
        <p:spPr>
          <a:xfrm rot="16200000">
            <a:off x="8950705" y="13439"/>
            <a:ext cx="858935" cy="82273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7" name="Isosceles Triangle 56"/>
          <p:cNvSpPr/>
          <p:nvPr userDrawn="1"/>
        </p:nvSpPr>
        <p:spPr>
          <a:xfrm rot="16200000">
            <a:off x="8144902" y="-398042"/>
            <a:ext cx="858935" cy="822735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58" name="Isosceles Triangle 57"/>
          <p:cNvSpPr/>
          <p:nvPr userDrawn="1"/>
        </p:nvSpPr>
        <p:spPr>
          <a:xfrm rot="5400000">
            <a:off x="8144902" y="26555"/>
            <a:ext cx="858935" cy="822735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16055" y="1122217"/>
            <a:ext cx="921514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1">
                    <a:lumMod val="6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cxnSp>
        <p:nvCxnSpPr>
          <p:cNvPr id="3" name="Straight Connector 2"/>
          <p:cNvCxnSpPr/>
          <p:nvPr userDrawn="1"/>
        </p:nvCxnSpPr>
        <p:spPr>
          <a:xfrm flipV="1">
            <a:off x="1416052" y="1773415"/>
            <a:ext cx="9231464" cy="26986"/>
          </a:xfrm>
          <a:prstGeom prst="line">
            <a:avLst/>
          </a:prstGeom>
          <a:ln>
            <a:solidFill>
              <a:srgbClr val="910C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 flipH="1">
            <a:off x="1416052" y="924850"/>
            <a:ext cx="785283" cy="0"/>
          </a:xfrm>
          <a:prstGeom prst="line">
            <a:avLst/>
          </a:prstGeom>
          <a:ln w="38100" cmpd="sng">
            <a:solidFill>
              <a:srgbClr val="910C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1416050" y="5305597"/>
            <a:ext cx="4386215" cy="0"/>
          </a:xfrm>
          <a:prstGeom prst="line">
            <a:avLst/>
          </a:prstGeom>
          <a:ln w="57150" cmpd="sng">
            <a:solidFill>
              <a:srgbClr val="910C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416049" y="2056881"/>
            <a:ext cx="4386215" cy="300231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Image Caption</a:t>
            </a:r>
          </a:p>
        </p:txBody>
      </p:sp>
      <p:cxnSp>
        <p:nvCxnSpPr>
          <p:cNvPr id="93" name="Straight Connector 92"/>
          <p:cNvCxnSpPr/>
          <p:nvPr userDrawn="1"/>
        </p:nvCxnSpPr>
        <p:spPr>
          <a:xfrm>
            <a:off x="6261307" y="5305597"/>
            <a:ext cx="4386215" cy="0"/>
          </a:xfrm>
          <a:prstGeom prst="line">
            <a:avLst/>
          </a:prstGeom>
          <a:ln w="57150" cmpd="sng">
            <a:solidFill>
              <a:srgbClr val="910C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6211126" y="2056881"/>
            <a:ext cx="4282703" cy="298577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Image Caption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5800"/>
            <a:ext cx="2306249" cy="9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8818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灯片编号占位符 7" hidden="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B2E58-E871-43A0-978D-19A714CC16E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64982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64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16200000" flipV="1">
            <a:off x="-316629" y="1426842"/>
            <a:ext cx="4630086" cy="39914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6200000" flipH="1">
            <a:off x="2586755" y="1826415"/>
            <a:ext cx="1511638" cy="1303136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6200000" flipH="1">
            <a:off x="691643" y="500873"/>
            <a:ext cx="881342" cy="759777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6200000" flipH="1">
            <a:off x="-43378" y="5881715"/>
            <a:ext cx="628989" cy="542232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6200000" flipH="1">
            <a:off x="2581049" y="4679896"/>
            <a:ext cx="350641" cy="302277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 flipH="1" flipV="1">
            <a:off x="3912597" y="5855572"/>
            <a:ext cx="249918" cy="215446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83314" y="2220686"/>
            <a:ext cx="6964136" cy="145641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83314" y="3760818"/>
            <a:ext cx="6964136" cy="592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269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flipV="1">
            <a:off x="3489960" y="1463040"/>
            <a:ext cx="5212080" cy="449317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H="1" flipV="1">
            <a:off x="1781860" y="2514600"/>
            <a:ext cx="2174444" cy="1874520"/>
          </a:xfrm>
          <a:prstGeom prst="triangle">
            <a:avLst/>
          </a:prstGeom>
          <a:noFill/>
          <a:ln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H="1">
            <a:off x="6308496" y="4489275"/>
            <a:ext cx="1701648" cy="1466937"/>
          </a:xfrm>
          <a:prstGeom prst="triangle">
            <a:avLst/>
          </a:prstGeom>
          <a:noFill/>
          <a:ln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flipH="1">
            <a:off x="7717536" y="755694"/>
            <a:ext cx="1305816" cy="1125702"/>
          </a:xfrm>
          <a:prstGeom prst="triangle">
            <a:avLst/>
          </a:prstGeom>
          <a:noFill/>
          <a:ln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H="1">
            <a:off x="8461247" y="2307020"/>
            <a:ext cx="992125" cy="855279"/>
          </a:xfrm>
          <a:prstGeom prst="triangle">
            <a:avLst/>
          </a:prstGeom>
          <a:noFill/>
          <a:ln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H="1">
            <a:off x="2668524" y="1170852"/>
            <a:ext cx="708052" cy="610389"/>
          </a:xfrm>
          <a:prstGeom prst="triangle">
            <a:avLst/>
          </a:prstGeom>
          <a:noFill/>
          <a:ln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H="1">
            <a:off x="1251204" y="2973508"/>
            <a:ext cx="394716" cy="340272"/>
          </a:xfrm>
          <a:prstGeom prst="triangle">
            <a:avLst/>
          </a:prstGeom>
          <a:noFill/>
          <a:ln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H="1" flipV="1">
            <a:off x="10334244" y="3162300"/>
            <a:ext cx="394716" cy="340272"/>
          </a:xfrm>
          <a:prstGeom prst="triangle">
            <a:avLst/>
          </a:prstGeom>
          <a:noFill/>
          <a:ln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flipH="1" flipV="1">
            <a:off x="3095244" y="5883820"/>
            <a:ext cx="281332" cy="242527"/>
          </a:xfrm>
          <a:prstGeom prst="triangle">
            <a:avLst/>
          </a:prstGeom>
          <a:noFill/>
          <a:ln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flipH="1">
            <a:off x="9520121" y="774217"/>
            <a:ext cx="1168149" cy="1007024"/>
          </a:xfrm>
          <a:prstGeom prst="triangle">
            <a:avLst/>
          </a:prstGeom>
          <a:noFill/>
          <a:ln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H="1" flipV="1">
            <a:off x="10531602" y="190500"/>
            <a:ext cx="394716" cy="340272"/>
          </a:xfrm>
          <a:prstGeom prst="triangle">
            <a:avLst/>
          </a:prstGeom>
          <a:noFill/>
          <a:ln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88912" y="2349685"/>
            <a:ext cx="8445331" cy="1006429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88912" y="3602759"/>
            <a:ext cx="8445331" cy="42473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8F339FC-C94C-4728-A345-83E94C59DD87}" type="datetimeFigureOut">
              <a:rPr lang="zh-CN" altLang="en-US" smtClean="0"/>
              <a:t>2022/7/26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DAAE1C6-07F0-4881-AF2C-AADF23B108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39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 userDrawn="1"/>
        </p:nvSpPr>
        <p:spPr>
          <a:xfrm rot="16200000">
            <a:off x="11448970" y="242154"/>
            <a:ext cx="484332" cy="463923"/>
          </a:xfrm>
          <a:prstGeom prst="triangle">
            <a:avLst/>
          </a:prstGeom>
          <a:solidFill>
            <a:srgbClr val="910C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flipH="1">
            <a:off x="11658949" y="316115"/>
            <a:ext cx="194387" cy="29309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 defTabSz="486044"/>
            <a:fld id="{FCEE2C88-6C8F-484D-AF69-578F576B1F44}" type="slidenum">
              <a:rPr lang="en-US" sz="1080">
                <a:solidFill>
                  <a:prstClr val="white"/>
                </a:solidFill>
                <a:latin typeface="Arial"/>
                <a:cs typeface="Arial"/>
              </a:rPr>
              <a:pPr algn="ctr" defTabSz="486044"/>
              <a:t>‹#›</a:t>
            </a:fld>
            <a:endParaRPr lang="en-US" sz="1080" dirty="0">
              <a:solidFill>
                <a:prstClr val="whit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138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80" r:id="rId6"/>
    <p:sldLayoutId id="2147483682" r:id="rId7"/>
    <p:sldLayoutId id="2147483683" r:id="rId8"/>
    <p:sldLayoutId id="2147483684" r:id="rId9"/>
  </p:sldLayoutIdLst>
  <p:hf hdr="0" ftr="0" dt="0"/>
  <p:txStyles>
    <p:titleStyle>
      <a:lvl1pPr algn="ctr" defTabSz="486044" rtl="0" eaLnBrk="1" latinLnBrk="0" hangingPunct="1">
        <a:spcBef>
          <a:spcPct val="0"/>
        </a:spcBef>
        <a:buNone/>
        <a:defRPr sz="46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4532" indent="-364532" algn="l" defTabSz="486044" rtl="0" eaLnBrk="1" latinLnBrk="0" hangingPunct="1">
        <a:spcBef>
          <a:spcPct val="20000"/>
        </a:spcBef>
        <a:buFont typeface="Arial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789821" indent="-303776" algn="l" defTabSz="486044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5109" indent="-243022" algn="l" defTabSz="486044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701151" indent="-243022" algn="l" defTabSz="486044" rtl="0" eaLnBrk="1" latinLnBrk="0" hangingPunct="1">
        <a:spcBef>
          <a:spcPct val="20000"/>
        </a:spcBef>
        <a:buFont typeface="Arial"/>
        <a:buChar char="–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87194" indent="-243022" algn="l" defTabSz="486044" rtl="0" eaLnBrk="1" latinLnBrk="0" hangingPunct="1">
        <a:spcBef>
          <a:spcPct val="20000"/>
        </a:spcBef>
        <a:buFont typeface="Arial"/>
        <a:buChar char="»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673238" indent="-243022" algn="l" defTabSz="486044" rtl="0" eaLnBrk="1" latinLnBrk="0" hangingPunct="1">
        <a:spcBef>
          <a:spcPct val="20000"/>
        </a:spcBef>
        <a:buFont typeface="Arial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159282" indent="-243022" algn="l" defTabSz="486044" rtl="0" eaLnBrk="1" latinLnBrk="0" hangingPunct="1">
        <a:spcBef>
          <a:spcPct val="20000"/>
        </a:spcBef>
        <a:buFont typeface="Arial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645325" indent="-243022" algn="l" defTabSz="486044" rtl="0" eaLnBrk="1" latinLnBrk="0" hangingPunct="1">
        <a:spcBef>
          <a:spcPct val="20000"/>
        </a:spcBef>
        <a:buFont typeface="Arial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131368" indent="-243022" algn="l" defTabSz="486044" rtl="0" eaLnBrk="1" latinLnBrk="0" hangingPunct="1">
        <a:spcBef>
          <a:spcPct val="20000"/>
        </a:spcBef>
        <a:buFont typeface="Arial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6044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6044" algn="l" defTabSz="486044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2088" algn="l" defTabSz="486044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58131" algn="l" defTabSz="486044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44173" algn="l" defTabSz="486044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0216" algn="l" defTabSz="486044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16259" algn="l" defTabSz="486044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02304" algn="l" defTabSz="486044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888347" algn="l" defTabSz="486044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Isosceles Triangle 7">
            <a:extLst>
              <a:ext uri="{FF2B5EF4-FFF2-40B4-BE49-F238E27FC236}">
                <a16:creationId xmlns:a16="http://schemas.microsoft.com/office/drawing/2014/main" id="{49EC4AE7-48AF-4ED7-80C0-9B66036E5CF8}"/>
              </a:ext>
            </a:extLst>
          </p:cNvPr>
          <p:cNvSpPr/>
          <p:nvPr userDrawn="1"/>
        </p:nvSpPr>
        <p:spPr>
          <a:xfrm rot="16200000">
            <a:off x="11448970" y="242154"/>
            <a:ext cx="484332" cy="463923"/>
          </a:xfrm>
          <a:prstGeom prst="triangle">
            <a:avLst/>
          </a:prstGeom>
          <a:solidFill>
            <a:srgbClr val="910C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6044"/>
            <a:endParaRPr lang="en-US" sz="1920">
              <a:solidFill>
                <a:prstClr val="white"/>
              </a:solidFill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F3B09A1-D66F-4A87-A1E7-97EF7677B710}"/>
              </a:ext>
            </a:extLst>
          </p:cNvPr>
          <p:cNvSpPr txBox="1"/>
          <p:nvPr userDrawn="1"/>
        </p:nvSpPr>
        <p:spPr>
          <a:xfrm flipH="1">
            <a:off x="11658949" y="316115"/>
            <a:ext cx="194387" cy="29309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 defTabSz="486044"/>
            <a:fld id="{FCEE2C88-6C8F-484D-AF69-578F576B1F44}" type="slidenum">
              <a:rPr lang="en-US" sz="1080">
                <a:solidFill>
                  <a:prstClr val="white"/>
                </a:solidFill>
                <a:latin typeface="Arial"/>
                <a:cs typeface="Arial"/>
              </a:rPr>
              <a:pPr algn="ctr" defTabSz="486044"/>
              <a:t>‹#›</a:t>
            </a:fld>
            <a:endParaRPr lang="en-US" sz="1080" dirty="0">
              <a:solidFill>
                <a:prstClr val="whit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70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D:\IT梦工场\IT梦工场\PPT模板、word公司介绍\IT梦工场公司介绍PPT模板\IT梦工场公司介绍 2014.7.11\IT梦工场公司介绍2015.6.8\封面背景.jpg">
            <a:extLst>
              <a:ext uri="{FF2B5EF4-FFF2-40B4-BE49-F238E27FC236}">
                <a16:creationId xmlns:a16="http://schemas.microsoft.com/office/drawing/2014/main" id="{B7EF8423-F512-4100-97AD-0EF1D9866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94" y="775821"/>
            <a:ext cx="8855656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8B4EAFB0-8DAA-48E9-AAC3-14B838BDDBCD}"/>
              </a:ext>
            </a:extLst>
          </p:cNvPr>
          <p:cNvSpPr txBox="1"/>
          <p:nvPr/>
        </p:nvSpPr>
        <p:spPr>
          <a:xfrm>
            <a:off x="2556637" y="2896390"/>
            <a:ext cx="7669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CD3F3F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b="1" dirty="0">
                <a:solidFill>
                  <a:srgbClr val="CD3F3F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endParaRPr lang="en-US" altLang="zh-CN" sz="4000" b="1" dirty="0">
              <a:solidFill>
                <a:srgbClr val="CD3F3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8BB2B70-537D-4DC2-B7A7-5D49785C929B}"/>
              </a:ext>
            </a:extLst>
          </p:cNvPr>
          <p:cNvGrpSpPr/>
          <p:nvPr/>
        </p:nvGrpSpPr>
        <p:grpSpPr>
          <a:xfrm>
            <a:off x="3211466" y="2472276"/>
            <a:ext cx="6048672" cy="112658"/>
            <a:chOff x="1187624" y="1162948"/>
            <a:chExt cx="6048672" cy="11265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7EC61CD-FA6C-4EA0-8AE4-E241D64CD21C}"/>
                </a:ext>
              </a:extLst>
            </p:cNvPr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C5A126D-1A5D-45C3-BA36-16EB192FAB83}"/>
                </a:ext>
              </a:extLst>
            </p:cNvPr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9669A17-81DD-4593-887A-D81349D526E1}"/>
                </a:ext>
              </a:extLst>
            </p:cNvPr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ABAEDF-03A6-4777-8D76-91D118025AA6}"/>
                </a:ext>
              </a:extLst>
            </p:cNvPr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CAF664-1492-4B24-BF83-F02ED729E95E}"/>
                </a:ext>
              </a:extLst>
            </p:cNvPr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BB0260E-87F4-4AF8-93AC-E8F985E889F2}"/>
                </a:ext>
              </a:extLst>
            </p:cNvPr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9A46D1-2234-42FA-BD49-867F5404660E}"/>
                </a:ext>
              </a:extLst>
            </p:cNvPr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B1F7188-58B2-4129-A044-6A6690E21EC8}"/>
              </a:ext>
            </a:extLst>
          </p:cNvPr>
          <p:cNvGrpSpPr/>
          <p:nvPr/>
        </p:nvGrpSpPr>
        <p:grpSpPr>
          <a:xfrm>
            <a:off x="3211466" y="3953086"/>
            <a:ext cx="6048672" cy="112658"/>
            <a:chOff x="1187624" y="1162948"/>
            <a:chExt cx="6048672" cy="11265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A8EC0E6-BE53-42B5-A943-ED6B2F125F93}"/>
                </a:ext>
              </a:extLst>
            </p:cNvPr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4A22AC-8F6D-465F-93C3-4D70EF022975}"/>
                </a:ext>
              </a:extLst>
            </p:cNvPr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C6B60A7-3005-4466-812A-C97F5A99057C}"/>
                </a:ext>
              </a:extLst>
            </p:cNvPr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0EFD17-9299-4286-8F9D-7FAD316604D5}"/>
                </a:ext>
              </a:extLst>
            </p:cNvPr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C61FA5E-7CC1-413B-B27A-53A70FE9AA5F}"/>
                </a:ext>
              </a:extLst>
            </p:cNvPr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4F51CB3-50B4-4B6B-8AEE-03312A3BFC84}"/>
                </a:ext>
              </a:extLst>
            </p:cNvPr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0511104-235F-4B0F-8BD0-FC12B5D9B744}"/>
                </a:ext>
              </a:extLst>
            </p:cNvPr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612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日期处理：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日期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70" y="2243771"/>
            <a:ext cx="7200900" cy="371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900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日期处理：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日期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789077"/>
            <a:ext cx="7262813" cy="262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53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500" dirty="0" err="1">
                <a:latin typeface="+mn-ea"/>
              </a:rPr>
              <a:t>DataFrame</a:t>
            </a:r>
            <a:r>
              <a:rPr lang="zh-CN" altLang="en-US" sz="2500" dirty="0">
                <a:latin typeface="+mn-ea"/>
              </a:rPr>
              <a:t>：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en-US" altLang="zh-CN" sz="3600" dirty="0">
                <a:latin typeface="+mn-ea"/>
              </a:rPr>
              <a:t> </a:t>
            </a:r>
            <a:r>
              <a:rPr lang="en-US" altLang="zh-CN" sz="3600" dirty="0" err="1">
                <a:latin typeface="+mn-ea"/>
              </a:rPr>
              <a:t>DataFrame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2404109"/>
            <a:ext cx="7216775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47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500" dirty="0" err="1">
                <a:latin typeface="+mn-ea"/>
              </a:rPr>
              <a:t>DataFrame</a:t>
            </a:r>
            <a:r>
              <a:rPr lang="zh-CN" altLang="en-US" sz="2500" dirty="0">
                <a:latin typeface="+mn-ea"/>
              </a:rPr>
              <a:t>：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en-US" altLang="zh-CN" sz="3600" dirty="0">
                <a:latin typeface="+mn-ea"/>
              </a:rPr>
              <a:t> </a:t>
            </a:r>
            <a:r>
              <a:rPr lang="en-US" altLang="zh-CN" sz="3600" dirty="0" err="1">
                <a:latin typeface="+mn-ea"/>
              </a:rPr>
              <a:t>DataFrame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3196271"/>
            <a:ext cx="7200900" cy="180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014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500" dirty="0" err="1">
                <a:latin typeface="+mn-ea"/>
              </a:rPr>
              <a:t>DataFrame</a:t>
            </a:r>
            <a:r>
              <a:rPr lang="zh-CN" altLang="en-US" sz="2500" dirty="0">
                <a:latin typeface="+mn-ea"/>
              </a:rPr>
              <a:t>：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en-US" altLang="zh-CN" sz="3600" dirty="0">
                <a:latin typeface="+mn-ea"/>
              </a:rPr>
              <a:t> </a:t>
            </a:r>
            <a:r>
              <a:rPr lang="en-US" altLang="zh-CN" sz="3600" dirty="0" err="1">
                <a:latin typeface="+mn-ea"/>
              </a:rPr>
              <a:t>DataFrame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58" y="2220752"/>
            <a:ext cx="7254875" cy="375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653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500" dirty="0" err="1">
                <a:latin typeface="+mn-ea"/>
              </a:rPr>
              <a:t>DataFrame</a:t>
            </a:r>
            <a:r>
              <a:rPr lang="zh-CN" altLang="en-US" sz="2500" dirty="0">
                <a:latin typeface="+mn-ea"/>
              </a:rPr>
              <a:t>：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en-US" altLang="zh-CN" sz="3600" dirty="0">
                <a:latin typeface="+mn-ea"/>
              </a:rPr>
              <a:t> </a:t>
            </a:r>
            <a:r>
              <a:rPr lang="en-US" altLang="zh-CN" sz="3600" dirty="0" err="1">
                <a:latin typeface="+mn-ea"/>
              </a:rPr>
              <a:t>DataFrame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498" y="2175509"/>
            <a:ext cx="725487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741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访问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列操作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3101021"/>
            <a:ext cx="7208837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62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访问：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列操作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3" y="2442209"/>
            <a:ext cx="7208837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71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添加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列操作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428" y="2453641"/>
            <a:ext cx="71024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428" y="3825241"/>
            <a:ext cx="7208837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331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删除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列操作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343" y="3570127"/>
            <a:ext cx="7239000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5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D:\IT梦工场\IT梦工场\PPT模板、word公司介绍\IT梦工场公司介绍PPT模板\IT梦工场公司介绍 2014.7.11\IT梦工场公司介绍2015.6.8\封面背景.jpg">
            <a:extLst>
              <a:ext uri="{FF2B5EF4-FFF2-40B4-BE49-F238E27FC236}">
                <a16:creationId xmlns:a16="http://schemas.microsoft.com/office/drawing/2014/main" id="{B7EF8423-F512-4100-97AD-0EF1D9866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94" y="775821"/>
            <a:ext cx="8855656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8B4EAFB0-8DAA-48E9-AAC3-14B838BDDBCD}"/>
              </a:ext>
            </a:extLst>
          </p:cNvPr>
          <p:cNvSpPr txBox="1"/>
          <p:nvPr/>
        </p:nvSpPr>
        <p:spPr>
          <a:xfrm>
            <a:off x="2556637" y="2896390"/>
            <a:ext cx="76691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" b="1" dirty="0">
                <a:solidFill>
                  <a:srgbClr val="FF0000"/>
                </a:solidFill>
                <a:latin typeface="+mj-ea"/>
                <a:ea typeface="+mj-ea"/>
              </a:rPr>
              <a:t>pandas</a:t>
            </a:r>
            <a:r>
              <a:rPr lang="zh-CN" altLang="en-US" sz="3000" b="1" dirty="0">
                <a:solidFill>
                  <a:srgbClr val="FF0000"/>
                </a:solidFill>
                <a:latin typeface="+mj-ea"/>
                <a:ea typeface="+mj-ea"/>
              </a:rPr>
              <a:t>模块</a:t>
            </a:r>
            <a:endParaRPr lang="en-US" altLang="zh-CN" sz="3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8BB2B70-537D-4DC2-B7A7-5D49785C929B}"/>
              </a:ext>
            </a:extLst>
          </p:cNvPr>
          <p:cNvGrpSpPr/>
          <p:nvPr/>
        </p:nvGrpSpPr>
        <p:grpSpPr>
          <a:xfrm>
            <a:off x="3211466" y="2472276"/>
            <a:ext cx="6048672" cy="112658"/>
            <a:chOff x="1187624" y="1162948"/>
            <a:chExt cx="6048672" cy="11265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7EC61CD-FA6C-4EA0-8AE4-E241D64CD21C}"/>
                </a:ext>
              </a:extLst>
            </p:cNvPr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C5A126D-1A5D-45C3-BA36-16EB192FAB83}"/>
                </a:ext>
              </a:extLst>
            </p:cNvPr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9669A17-81DD-4593-887A-D81349D526E1}"/>
                </a:ext>
              </a:extLst>
            </p:cNvPr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ABAEDF-03A6-4777-8D76-91D118025AA6}"/>
                </a:ext>
              </a:extLst>
            </p:cNvPr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CAF664-1492-4B24-BF83-F02ED729E95E}"/>
                </a:ext>
              </a:extLst>
            </p:cNvPr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BB0260E-87F4-4AF8-93AC-E8F985E889F2}"/>
                </a:ext>
              </a:extLst>
            </p:cNvPr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9A46D1-2234-42FA-BD49-867F5404660E}"/>
                </a:ext>
              </a:extLst>
            </p:cNvPr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B1F7188-58B2-4129-A044-6A6690E21EC8}"/>
              </a:ext>
            </a:extLst>
          </p:cNvPr>
          <p:cNvGrpSpPr/>
          <p:nvPr/>
        </p:nvGrpSpPr>
        <p:grpSpPr>
          <a:xfrm>
            <a:off x="3211466" y="3953086"/>
            <a:ext cx="6048672" cy="112658"/>
            <a:chOff x="1187624" y="1162948"/>
            <a:chExt cx="6048672" cy="11265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A8EC0E6-BE53-42B5-A943-ED6B2F125F93}"/>
                </a:ext>
              </a:extLst>
            </p:cNvPr>
            <p:cNvSpPr/>
            <p:nvPr/>
          </p:nvSpPr>
          <p:spPr>
            <a:xfrm>
              <a:off x="1187624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4A22AC-8F6D-465F-93C3-4D70EF022975}"/>
                </a:ext>
              </a:extLst>
            </p:cNvPr>
            <p:cNvSpPr/>
            <p:nvPr/>
          </p:nvSpPr>
          <p:spPr>
            <a:xfrm>
              <a:off x="2051720" y="1162948"/>
              <a:ext cx="864096" cy="112658"/>
            </a:xfrm>
            <a:prstGeom prst="rect">
              <a:avLst/>
            </a:prstGeom>
            <a:solidFill>
              <a:srgbClr val="C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C6B60A7-3005-4466-812A-C97F5A99057C}"/>
                </a:ext>
              </a:extLst>
            </p:cNvPr>
            <p:cNvSpPr/>
            <p:nvPr/>
          </p:nvSpPr>
          <p:spPr>
            <a:xfrm>
              <a:off x="2915816" y="1162948"/>
              <a:ext cx="864096" cy="1126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0EFD17-9299-4286-8F9D-7FAD316604D5}"/>
                </a:ext>
              </a:extLst>
            </p:cNvPr>
            <p:cNvSpPr/>
            <p:nvPr/>
          </p:nvSpPr>
          <p:spPr>
            <a:xfrm>
              <a:off x="3779912" y="1162948"/>
              <a:ext cx="864096" cy="112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C61FA5E-7CC1-413B-B27A-53A70FE9AA5F}"/>
                </a:ext>
              </a:extLst>
            </p:cNvPr>
            <p:cNvSpPr/>
            <p:nvPr/>
          </p:nvSpPr>
          <p:spPr>
            <a:xfrm>
              <a:off x="4644008" y="1162948"/>
              <a:ext cx="864096" cy="112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4F51CB3-50B4-4B6B-8AEE-03312A3BFC84}"/>
                </a:ext>
              </a:extLst>
            </p:cNvPr>
            <p:cNvSpPr/>
            <p:nvPr/>
          </p:nvSpPr>
          <p:spPr>
            <a:xfrm>
              <a:off x="5508104" y="1162948"/>
              <a:ext cx="864096" cy="112658"/>
            </a:xfrm>
            <a:prstGeom prst="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0511104-235F-4B0F-8BD0-FC12B5D9B744}"/>
                </a:ext>
              </a:extLst>
            </p:cNvPr>
            <p:cNvSpPr/>
            <p:nvPr/>
          </p:nvSpPr>
          <p:spPr>
            <a:xfrm>
              <a:off x="6372200" y="1162948"/>
              <a:ext cx="864096" cy="1126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85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删除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列操作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903" y="2266790"/>
            <a:ext cx="7162800" cy="366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4916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删除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列操作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85" y="2925602"/>
            <a:ext cx="7285037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43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行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行操作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860" y="1888172"/>
            <a:ext cx="7277100" cy="480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773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500" dirty="0" err="1">
                <a:latin typeface="+mn-ea"/>
              </a:rPr>
              <a:t>loc</a:t>
            </a:r>
            <a:r>
              <a:rPr lang="zh-CN" altLang="en-US" sz="2500" dirty="0">
                <a:latin typeface="+mn-ea"/>
              </a:rPr>
              <a:t>访问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行操作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140" y="2600008"/>
            <a:ext cx="7292975" cy="352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31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500" dirty="0" err="1">
                <a:latin typeface="+mn-ea"/>
              </a:rPr>
              <a:t>iloc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行操作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55" y="2198155"/>
            <a:ext cx="7232650" cy="429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562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添加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行操作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318" y="2300921"/>
            <a:ext cx="7308850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66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删除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行操作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715" y="1970404"/>
            <a:ext cx="7270750" cy="45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39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修改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行操作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23" y="1818323"/>
            <a:ext cx="7285037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849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要求：</a:t>
            </a:r>
          </a:p>
          <a:p>
            <a:pPr marL="0" indent="0">
              <a:buNone/>
            </a:pPr>
            <a:r>
              <a:rPr lang="en-US" altLang="zh-CN" sz="1800" dirty="0">
                <a:latin typeface="+mn-ea"/>
              </a:rPr>
              <a:t>1</a:t>
            </a:r>
            <a:r>
              <a:rPr lang="zh-CN" altLang="en-US" sz="1800" dirty="0">
                <a:latin typeface="+mn-ea"/>
              </a:rPr>
              <a:t>、生成</a:t>
            </a:r>
            <a:r>
              <a:rPr lang="en-US" altLang="zh-CN" sz="1800" dirty="0">
                <a:latin typeface="+mn-ea"/>
              </a:rPr>
              <a:t>2020-3-1 </a:t>
            </a:r>
            <a:r>
              <a:rPr lang="zh-CN" altLang="en-US" sz="1800" dirty="0">
                <a:latin typeface="+mn-ea"/>
              </a:rPr>
              <a:t>到</a:t>
            </a:r>
            <a:r>
              <a:rPr lang="en-US" altLang="zh-CN" sz="1800" dirty="0">
                <a:latin typeface="+mn-ea"/>
              </a:rPr>
              <a:t>2020-3-7</a:t>
            </a:r>
            <a:r>
              <a:rPr lang="zh-CN" altLang="en-US" sz="1800" dirty="0">
                <a:latin typeface="+mn-ea"/>
              </a:rPr>
              <a:t>日期作为序号（</a:t>
            </a:r>
            <a:r>
              <a:rPr lang="en-US" altLang="zh-CN" sz="1800" dirty="0">
                <a:latin typeface="+mn-ea"/>
              </a:rPr>
              <a:t>index</a:t>
            </a:r>
            <a:r>
              <a:rPr lang="zh-CN" altLang="en-US" sz="1800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en-US" altLang="zh-CN" sz="1800" dirty="0">
                <a:latin typeface="+mn-ea"/>
              </a:rPr>
              <a:t>2</a:t>
            </a:r>
            <a:r>
              <a:rPr lang="zh-CN" altLang="en-US" sz="1800" dirty="0">
                <a:latin typeface="+mn-ea"/>
              </a:rPr>
              <a:t>、随机生成 </a:t>
            </a:r>
            <a:r>
              <a:rPr lang="en-US" altLang="zh-CN" sz="1800" dirty="0">
                <a:latin typeface="+mn-ea"/>
              </a:rPr>
              <a:t>(7,4) 0-1</a:t>
            </a:r>
            <a:r>
              <a:rPr lang="zh-CN" altLang="en-US" sz="1800" dirty="0">
                <a:latin typeface="+mn-ea"/>
              </a:rPr>
              <a:t>之间的小数数据</a:t>
            </a:r>
          </a:p>
          <a:p>
            <a:pPr marL="0" indent="0">
              <a:buNone/>
            </a:pPr>
            <a:r>
              <a:rPr lang="en-US" altLang="zh-CN" sz="1800" dirty="0">
                <a:latin typeface="+mn-ea"/>
              </a:rPr>
              <a:t>3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ABCD </a:t>
            </a:r>
            <a:r>
              <a:rPr lang="zh-CN" altLang="en-US" sz="1800" dirty="0">
                <a:latin typeface="+mn-ea"/>
              </a:rPr>
              <a:t>作为列名，</a:t>
            </a:r>
          </a:p>
          <a:p>
            <a:pPr marL="0" indent="0">
              <a:buNone/>
            </a:pPr>
            <a:r>
              <a:rPr lang="en-US" altLang="zh-CN" sz="1800" dirty="0">
                <a:latin typeface="+mn-ea"/>
              </a:rPr>
              <a:t>4</a:t>
            </a:r>
            <a:r>
              <a:rPr lang="zh-CN" altLang="en-US" sz="1800" dirty="0">
                <a:latin typeface="+mn-ea"/>
              </a:rPr>
              <a:t>、显示数据</a:t>
            </a:r>
          </a:p>
          <a:p>
            <a:pPr marL="0" indent="0">
              <a:buNone/>
            </a:pPr>
            <a:r>
              <a:rPr lang="en-US" altLang="zh-CN" sz="1800" dirty="0">
                <a:latin typeface="+mn-ea"/>
              </a:rPr>
              <a:t>5</a:t>
            </a:r>
            <a:r>
              <a:rPr lang="zh-CN" altLang="en-US" sz="1800" dirty="0">
                <a:latin typeface="+mn-ea"/>
              </a:rPr>
              <a:t>、查询第</a:t>
            </a:r>
            <a:r>
              <a:rPr lang="en-US" altLang="zh-CN" sz="1800" dirty="0">
                <a:latin typeface="+mn-ea"/>
              </a:rPr>
              <a:t>1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2</a:t>
            </a:r>
            <a:r>
              <a:rPr lang="zh-CN" altLang="en-US" sz="1800" dirty="0">
                <a:latin typeface="+mn-ea"/>
              </a:rPr>
              <a:t>列的数据</a:t>
            </a:r>
          </a:p>
          <a:p>
            <a:pPr marL="0" indent="0">
              <a:buNone/>
            </a:pPr>
            <a:r>
              <a:rPr lang="en-US" altLang="zh-CN" sz="1800" dirty="0">
                <a:latin typeface="+mn-ea"/>
              </a:rPr>
              <a:t>6</a:t>
            </a:r>
            <a:r>
              <a:rPr lang="zh-CN" altLang="en-US" sz="1800" dirty="0">
                <a:latin typeface="+mn-ea"/>
              </a:rPr>
              <a:t>、删除最后一列数据</a:t>
            </a:r>
          </a:p>
          <a:p>
            <a:pPr marL="0" indent="0">
              <a:buNone/>
            </a:pPr>
            <a:r>
              <a:rPr lang="en-US" altLang="zh-CN" sz="1800" dirty="0">
                <a:latin typeface="+mn-ea"/>
              </a:rPr>
              <a:t>7</a:t>
            </a:r>
            <a:r>
              <a:rPr lang="zh-CN" altLang="en-US" sz="1800" dirty="0">
                <a:latin typeface="+mn-ea"/>
              </a:rPr>
              <a:t>、查询出</a:t>
            </a:r>
            <a:r>
              <a:rPr lang="en-US" altLang="zh-CN" sz="1800" dirty="0">
                <a:latin typeface="+mn-ea"/>
              </a:rPr>
              <a:t>2-5</a:t>
            </a:r>
            <a:r>
              <a:rPr lang="zh-CN" altLang="en-US" sz="1800" dirty="0">
                <a:latin typeface="+mn-ea"/>
              </a:rPr>
              <a:t>行的数据</a:t>
            </a:r>
            <a:endParaRPr lang="en-US" altLang="zh-CN" sz="1800" dirty="0">
              <a:latin typeface="+mn-ea"/>
            </a:endParaRPr>
          </a:p>
          <a:p>
            <a:pPr marL="0" indent="0">
              <a:buNone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8、删除最后一行数据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案例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780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常用属性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en-US" altLang="zh-CN" sz="3600" dirty="0" err="1">
                <a:solidFill>
                  <a:srgbClr val="C00000"/>
                </a:solidFill>
                <a:sym typeface="+mn-ea"/>
              </a:rPr>
              <a:t>DataFrame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属性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490" y="1887005"/>
            <a:ext cx="7224713" cy="46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82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>
                <a:latin typeface="+mn-ea"/>
              </a:rPr>
              <a:t>介绍：</a:t>
            </a:r>
            <a:endParaRPr lang="en-US" altLang="zh-CN" sz="16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45" y="1923890"/>
            <a:ext cx="727075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445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常用属性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en-US" altLang="zh-CN" sz="3600" dirty="0" err="1">
                <a:solidFill>
                  <a:srgbClr val="C00000"/>
                </a:solidFill>
                <a:sym typeface="+mn-ea"/>
              </a:rPr>
              <a:t>DataFrame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属性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3" y="1519871"/>
            <a:ext cx="7208837" cy="515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802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核心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2579527"/>
            <a:ext cx="7208837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1146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err="1">
                <a:latin typeface="+mn-ea"/>
              </a:rPr>
              <a:t>numpy</a:t>
            </a:r>
            <a:r>
              <a:rPr lang="zh-CN" altLang="en-US" sz="1800" dirty="0">
                <a:latin typeface="+mn-ea"/>
              </a:rPr>
              <a:t>：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63" y="2739071"/>
            <a:ext cx="7208837" cy="272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416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+mn-ea"/>
              </a:rPr>
              <a:t>pandas</a:t>
            </a:r>
            <a:r>
              <a:rPr lang="zh-CN" altLang="en-US" sz="1800" dirty="0">
                <a:latin typeface="+mn-ea"/>
              </a:rPr>
              <a:t>功能函数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函数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3" y="2217577"/>
            <a:ext cx="7216775" cy="376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186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+mn-ea"/>
              </a:rPr>
              <a:t>pandas</a:t>
            </a:r>
            <a:r>
              <a:rPr lang="zh-CN" altLang="en-US" sz="1800" dirty="0">
                <a:latin typeface="+mn-ea"/>
              </a:rPr>
              <a:t>功能函数</a:t>
            </a:r>
            <a:r>
              <a:rPr lang="en-US" altLang="zh-CN" sz="1800" dirty="0">
                <a:latin typeface="+mn-ea"/>
              </a:rPr>
              <a:t>:</a:t>
            </a:r>
            <a:r>
              <a:rPr lang="en-US" altLang="zh-CN" sz="1800" dirty="0"/>
              <a:t>describe()</a:t>
            </a:r>
            <a:r>
              <a:rPr lang="zh-CN" altLang="en-US" sz="1800" dirty="0"/>
              <a:t>获取所有数据信息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函数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53" y="2390457"/>
            <a:ext cx="6683375" cy="374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86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76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排序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排序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10728"/>
            <a:ext cx="7162800" cy="362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392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行标签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排序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2069568"/>
            <a:ext cx="729297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967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行标签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排序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08" y="3015137"/>
            <a:ext cx="7246937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3678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值排序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排序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980" y="3874293"/>
            <a:ext cx="6675437" cy="261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29" y="2244991"/>
            <a:ext cx="7170737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904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分组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分组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10" y="2429510"/>
            <a:ext cx="7262813" cy="306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31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+mn-ea"/>
              </a:rPr>
              <a:t>Series</a:t>
            </a:r>
            <a:r>
              <a:rPr lang="zh-CN" altLang="en-US" sz="1600" dirty="0">
                <a:latin typeface="+mn-ea"/>
              </a:rPr>
              <a:t>：</a:t>
            </a:r>
            <a:endParaRPr lang="en-US" altLang="zh-CN" sz="16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-Series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3348671"/>
            <a:ext cx="7292975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404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分组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分组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78" y="2029776"/>
            <a:ext cx="7140575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901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分组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分组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03" y="2797810"/>
            <a:ext cx="7254875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622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分组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分组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59" y="2299970"/>
            <a:ext cx="7339013" cy="337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557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分组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分组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98" y="3254850"/>
            <a:ext cx="7369175" cy="160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8881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分组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分组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4" y="2142012"/>
            <a:ext cx="7224713" cy="383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528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关联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数据表关联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38" y="2854800"/>
            <a:ext cx="7323137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43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err="1">
                <a:latin typeface="+mn-ea"/>
              </a:rPr>
              <a:t>DataFrame</a:t>
            </a:r>
            <a:r>
              <a:rPr lang="zh-CN" altLang="en-US" sz="1800" dirty="0">
                <a:latin typeface="+mn-ea"/>
              </a:rPr>
              <a:t>合并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数据表关联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205" y="1711007"/>
            <a:ext cx="7194550" cy="471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737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err="1">
                <a:latin typeface="+mn-ea"/>
              </a:rPr>
              <a:t>DataFrame</a:t>
            </a:r>
            <a:r>
              <a:rPr lang="zh-CN" altLang="en-US" sz="1800" dirty="0">
                <a:latin typeface="+mn-ea"/>
              </a:rPr>
              <a:t>关联</a:t>
            </a:r>
            <a:br>
              <a:rPr lang="zh-CN" altLang="en-US" sz="1800" b="1" dirty="0"/>
            </a:b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数据表关联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155" y="2957987"/>
            <a:ext cx="72326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397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err="1">
                <a:latin typeface="+mn-ea"/>
              </a:rPr>
              <a:t>DataFrame</a:t>
            </a:r>
            <a:r>
              <a:rPr lang="zh-CN" altLang="en-US" sz="1800" dirty="0">
                <a:latin typeface="+mn-ea"/>
              </a:rPr>
              <a:t>关联</a:t>
            </a:r>
            <a:br>
              <a:rPr lang="zh-CN" altLang="en-US" sz="1800" b="1" dirty="0"/>
            </a:b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数据表关联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33" y="2700655"/>
            <a:ext cx="7216775" cy="257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180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  <a:sym typeface="+mn-ea"/>
              </a:rPr>
              <a:t>准</a:t>
            </a:r>
            <a:endParaRPr lang="en-US" altLang="zh-CN" sz="2500" dirty="0">
              <a:latin typeface="+mn-ea"/>
              <a:sym typeface="+mn-ea"/>
            </a:endParaRPr>
          </a:p>
          <a:p>
            <a:pPr marL="0" indent="0">
              <a:buNone/>
            </a:pPr>
            <a:r>
              <a:rPr lang="zh-CN" altLang="en-US" sz="2500" dirty="0">
                <a:latin typeface="+mn-ea"/>
                <a:sym typeface="+mn-ea"/>
              </a:rPr>
              <a:t>备</a:t>
            </a:r>
            <a:endParaRPr lang="en-US" altLang="zh-CN" sz="2500" dirty="0">
              <a:latin typeface="+mn-ea"/>
              <a:sym typeface="+mn-ea"/>
            </a:endParaRPr>
          </a:p>
          <a:p>
            <a:pPr marL="0" indent="0">
              <a:buNone/>
            </a:pPr>
            <a:r>
              <a:rPr lang="zh-CN" altLang="en-US" sz="2500" dirty="0">
                <a:latin typeface="+mn-ea"/>
                <a:sym typeface="+mn-ea"/>
              </a:rPr>
              <a:t>数</a:t>
            </a:r>
            <a:endParaRPr lang="en-US" altLang="zh-CN" sz="2500" dirty="0">
              <a:latin typeface="+mn-ea"/>
              <a:sym typeface="+mn-ea"/>
            </a:endParaRPr>
          </a:p>
          <a:p>
            <a:pPr marL="0" indent="0">
              <a:buNone/>
            </a:pPr>
            <a:r>
              <a:rPr lang="zh-CN" altLang="en-US" sz="2500" dirty="0">
                <a:latin typeface="+mn-ea"/>
                <a:sym typeface="+mn-ea"/>
              </a:rPr>
              <a:t>据</a:t>
            </a:r>
            <a:endParaRPr lang="en-US" altLang="zh-CN" sz="2500" dirty="0">
              <a:latin typeface="+mn-ea"/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透视表和交叉表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70" y="1497012"/>
            <a:ext cx="7156450" cy="508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37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+mn-ea"/>
              </a:rPr>
              <a:t>Series</a:t>
            </a:r>
            <a:r>
              <a:rPr lang="zh-CN" altLang="en-US" sz="1600" dirty="0">
                <a:latin typeface="+mn-ea"/>
              </a:rPr>
              <a:t>：</a:t>
            </a:r>
            <a:endParaRPr lang="en-US" altLang="zh-CN" sz="16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-Series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340" y="2143601"/>
            <a:ext cx="7239000" cy="423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427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dirty="0">
                <a:sym typeface="+mn-ea"/>
              </a:rPr>
              <a:t>透视表</a:t>
            </a:r>
            <a:endParaRPr lang="en-US" altLang="zh-CN" sz="2600" dirty="0"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透视表和交叉表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2544763"/>
            <a:ext cx="730885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342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dirty="0">
                <a:sym typeface="+mn-ea"/>
              </a:rPr>
              <a:t>透视表</a:t>
            </a:r>
            <a:endParaRPr lang="en-US" altLang="zh-CN" sz="2600" dirty="0"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透视表和交叉表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505" y="1888172"/>
            <a:ext cx="7200900" cy="413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095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dirty="0">
                <a:sym typeface="+mn-ea"/>
              </a:rPr>
              <a:t>透视表</a:t>
            </a:r>
            <a:endParaRPr lang="en-US" altLang="zh-CN" sz="2600" dirty="0"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透视表和交叉表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53" y="2676206"/>
            <a:ext cx="7170737" cy="226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792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2600" dirty="0">
              <a:sym typeface="+mn-ea"/>
            </a:endParaRPr>
          </a:p>
          <a:p>
            <a:pPr marL="0" indent="0">
              <a:buNone/>
            </a:pPr>
            <a:r>
              <a:rPr lang="en-US" altLang="zh-CN" sz="2600" dirty="0">
                <a:sym typeface="+mn-ea"/>
              </a:rPr>
              <a:t>pandas</a:t>
            </a:r>
            <a:r>
              <a:rPr lang="zh-CN" altLang="en-US" sz="2600" dirty="0">
                <a:sym typeface="+mn-ea"/>
              </a:rPr>
              <a:t>官网：</a:t>
            </a:r>
            <a:endParaRPr lang="en-US" altLang="zh-CN" sz="2600" dirty="0">
              <a:sym typeface="+mn-ea"/>
            </a:endParaRPr>
          </a:p>
          <a:p>
            <a:pPr marL="0" indent="0">
              <a:buNone/>
            </a:pPr>
            <a:r>
              <a:rPr lang="en-US" altLang="zh-CN" sz="2600" dirty="0" err="1">
                <a:sym typeface="+mn-ea"/>
              </a:rPr>
              <a:t>pandas:https</a:t>
            </a:r>
            <a:r>
              <a:rPr lang="en-US" altLang="zh-CN" sz="2600" dirty="0">
                <a:sym typeface="+mn-ea"/>
              </a:rPr>
              <a:t>://pandas.pydata.org/</a:t>
            </a:r>
          </a:p>
          <a:p>
            <a:pPr marL="0" indent="0">
              <a:buNone/>
            </a:pPr>
            <a:endParaRPr lang="en-US" altLang="zh-CN" sz="1800" dirty="0">
              <a:latin typeface="+mn-ea"/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zh-CN" altLang="en-US" sz="3600" dirty="0">
                <a:solidFill>
                  <a:srgbClr val="C00000"/>
                </a:solidFill>
                <a:latin typeface="+mn-ea"/>
              </a:rPr>
              <a:t>附加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1954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600" dirty="0" err="1">
                <a:sym typeface="+mn-ea"/>
              </a:rPr>
              <a:t>Jupyter</a:t>
            </a:r>
            <a:endParaRPr lang="en-US" altLang="zh-CN" sz="2600" dirty="0"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zh-CN" altLang="en-US" sz="3600" dirty="0">
                <a:solidFill>
                  <a:srgbClr val="C00000"/>
                </a:solidFill>
                <a:latin typeface="+mn-ea"/>
              </a:rPr>
              <a:t>附加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2823845"/>
            <a:ext cx="7300913" cy="21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191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4500" dirty="0">
                <a:solidFill>
                  <a:schemeClr val="tx1"/>
                </a:solidFill>
                <a:sym typeface="+mn-ea"/>
              </a:rPr>
              <a:t>数据读取与存储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4239" y="1851645"/>
            <a:ext cx="2496342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760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err="1">
                <a:latin typeface="+mn-ea"/>
              </a:rPr>
              <a:t>csv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zh-CN" altLang="en-US" sz="3600" dirty="0">
                <a:solidFill>
                  <a:srgbClr val="C00000"/>
                </a:solidFill>
                <a:latin typeface="+mn-ea"/>
              </a:rPr>
              <a:t>数据读取与存储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1644968"/>
            <a:ext cx="7369175" cy="484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223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  <a:sym typeface="+mn-ea"/>
              </a:rPr>
              <a:t>读取</a:t>
            </a:r>
            <a:r>
              <a:rPr lang="en-US" altLang="zh-CN" sz="1800" dirty="0" err="1">
                <a:latin typeface="+mn-ea"/>
                <a:sym typeface="+mn-ea"/>
              </a:rPr>
              <a:t>csv</a:t>
            </a:r>
            <a:endParaRPr lang="en-US" altLang="zh-CN" sz="1800" dirty="0">
              <a:latin typeface="+mn-ea"/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zh-CN" altLang="en-US" sz="3600" dirty="0">
                <a:solidFill>
                  <a:srgbClr val="C00000"/>
                </a:solidFill>
                <a:latin typeface="+mn-ea"/>
              </a:rPr>
              <a:t>数据读取与存储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60" y="2370455"/>
            <a:ext cx="7239000" cy="349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968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326" y="167640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  <a:sym typeface="+mn-ea"/>
              </a:rPr>
              <a:t>写入</a:t>
            </a:r>
            <a:r>
              <a:rPr lang="en-US" altLang="zh-CN" sz="1800" dirty="0" err="1">
                <a:latin typeface="+mn-ea"/>
                <a:sym typeface="+mn-ea"/>
              </a:rPr>
              <a:t>csv</a:t>
            </a:r>
            <a:endParaRPr lang="en-US" altLang="zh-CN" sz="1800" dirty="0">
              <a:latin typeface="+mn-ea"/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zh-CN" altLang="en-US" sz="3600" dirty="0">
                <a:solidFill>
                  <a:srgbClr val="C00000"/>
                </a:solidFill>
                <a:latin typeface="+mn-ea"/>
              </a:rPr>
              <a:t>数据读取与存储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98" y="3216593"/>
            <a:ext cx="7216775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096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5846" y="1463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读取、存储</a:t>
            </a:r>
            <a:r>
              <a:rPr lang="en-US" altLang="zh-CN" sz="1800" dirty="0" err="1">
                <a:latin typeface="+mn-ea"/>
              </a:rPr>
              <a:t>execl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zh-CN" altLang="en-US" sz="3600" dirty="0">
                <a:solidFill>
                  <a:srgbClr val="C00000"/>
                </a:solidFill>
                <a:latin typeface="+mn-ea"/>
              </a:rPr>
              <a:t>数据读取与存储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285" y="1738312"/>
            <a:ext cx="7186613" cy="501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541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+mn-ea"/>
              </a:rPr>
              <a:t>Series</a:t>
            </a:r>
            <a:r>
              <a:rPr lang="zh-CN" altLang="en-US" sz="1600" dirty="0">
                <a:latin typeface="+mn-ea"/>
              </a:rPr>
              <a:t>：</a:t>
            </a:r>
            <a:endParaRPr lang="en-US" altLang="zh-CN" sz="16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-Series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2819240"/>
            <a:ext cx="7224713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059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5846" y="1463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+mn-ea"/>
              </a:rPr>
              <a:t>读取、存储</a:t>
            </a:r>
            <a:r>
              <a:rPr lang="en-US" altLang="zh-CN" sz="1800" dirty="0" err="1">
                <a:latin typeface="+mn-ea"/>
              </a:rPr>
              <a:t>json</a:t>
            </a:r>
            <a:endParaRPr lang="en-US" altLang="zh-CN" sz="18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zh-CN" altLang="en-US" sz="3600" dirty="0">
                <a:solidFill>
                  <a:srgbClr val="C00000"/>
                </a:solidFill>
                <a:latin typeface="+mn-ea"/>
              </a:rPr>
              <a:t>数据读取与存储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729" y="3041650"/>
            <a:ext cx="71945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72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练习：</a:t>
            </a:r>
            <a:endParaRPr lang="en-US" altLang="zh-CN" sz="2500" dirty="0">
              <a:latin typeface="+mn-ea"/>
            </a:endParaRPr>
          </a:p>
          <a:p>
            <a:pPr marL="0" indent="0">
              <a:buNone/>
            </a:pPr>
            <a:r>
              <a:rPr lang="en-US" altLang="zh-CN" sz="2500" dirty="0">
                <a:latin typeface="+mn-ea"/>
              </a:rPr>
              <a:t>1</a:t>
            </a:r>
            <a:r>
              <a:rPr lang="zh-CN" altLang="en-US" sz="2500" dirty="0">
                <a:latin typeface="+mn-ea"/>
              </a:rPr>
              <a:t>、随机</a:t>
            </a:r>
            <a:r>
              <a:rPr lang="en-US" altLang="zh-CN" sz="2500" dirty="0">
                <a:latin typeface="+mn-ea"/>
              </a:rPr>
              <a:t>5</a:t>
            </a:r>
            <a:r>
              <a:rPr lang="zh-CN" altLang="en-US" sz="2500" dirty="0">
                <a:latin typeface="+mn-ea"/>
              </a:rPr>
              <a:t>个</a:t>
            </a:r>
            <a:r>
              <a:rPr lang="en-US" altLang="zh-CN" sz="2500" dirty="0">
                <a:latin typeface="+mn-ea"/>
              </a:rPr>
              <a:t>60-100</a:t>
            </a:r>
            <a:r>
              <a:rPr lang="zh-CN" altLang="en-US" sz="2500" dirty="0">
                <a:latin typeface="+mn-ea"/>
              </a:rPr>
              <a:t>的分数，</a:t>
            </a:r>
            <a:r>
              <a:rPr lang="en-US" altLang="zh-CN" sz="2500" dirty="0">
                <a:latin typeface="+mn-ea"/>
              </a:rPr>
              <a:t>A-E</a:t>
            </a:r>
            <a:r>
              <a:rPr lang="zh-CN" altLang="en-US" sz="2500" dirty="0">
                <a:latin typeface="+mn-ea"/>
              </a:rPr>
              <a:t>作为索引</a:t>
            </a:r>
            <a:r>
              <a:rPr lang="en-US" altLang="zh-CN" sz="2500" dirty="0">
                <a:latin typeface="+mn-ea"/>
              </a:rPr>
              <a:t>(</a:t>
            </a:r>
            <a:r>
              <a:rPr lang="zh-CN" altLang="en-US" sz="2500" dirty="0">
                <a:latin typeface="+mn-ea"/>
              </a:rPr>
              <a:t>学生编号</a:t>
            </a:r>
            <a:r>
              <a:rPr lang="en-US" altLang="zh-CN" sz="2500" dirty="0">
                <a:latin typeface="+mn-ea"/>
              </a:rPr>
              <a:t>)</a:t>
            </a:r>
            <a:r>
              <a:rPr lang="zh-CN" altLang="en-US" sz="2500" dirty="0">
                <a:latin typeface="+mn-ea"/>
              </a:rPr>
              <a:t>，测试</a:t>
            </a:r>
            <a:r>
              <a:rPr lang="en-US" altLang="zh-CN" sz="2500" dirty="0">
                <a:latin typeface="+mn-ea"/>
              </a:rPr>
              <a:t>Series</a:t>
            </a:r>
          </a:p>
          <a:p>
            <a:pPr marL="0" indent="0">
              <a:buNone/>
            </a:pPr>
            <a:r>
              <a:rPr lang="en-US" altLang="zh-CN" sz="2500" dirty="0">
                <a:latin typeface="+mn-ea"/>
              </a:rPr>
              <a:t>2</a:t>
            </a:r>
            <a:r>
              <a:rPr lang="zh-CN" altLang="en-US" sz="2500" dirty="0">
                <a:latin typeface="+mn-ea"/>
              </a:rPr>
              <a:t>、通过索引、切片、</a:t>
            </a:r>
            <a:r>
              <a:rPr lang="en-US" altLang="zh-CN" sz="2500" dirty="0">
                <a:latin typeface="+mn-ea"/>
              </a:rPr>
              <a:t>index</a:t>
            </a:r>
            <a:r>
              <a:rPr lang="zh-CN" altLang="en-US" sz="2500" dirty="0">
                <a:latin typeface="+mn-ea"/>
              </a:rPr>
              <a:t>获取元素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-Series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2994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日期处理：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日期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45" y="1969927"/>
            <a:ext cx="7224713" cy="425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54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086" y="1717040"/>
            <a:ext cx="8026400" cy="4765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500" dirty="0">
                <a:latin typeface="+mn-ea"/>
              </a:rPr>
              <a:t>日期处理：</a:t>
            </a:r>
            <a:endParaRPr lang="en-US" altLang="zh-CN" sz="2500" dirty="0">
              <a:latin typeface="+mn-ea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420958" y="368832"/>
            <a:ext cx="7731125" cy="868363"/>
          </a:xfrm>
          <a:prstGeom prst="rect">
            <a:avLst/>
          </a:prstGeom>
        </p:spPr>
        <p:txBody>
          <a:bodyPr/>
          <a:lstStyle>
            <a:lvl1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2pPr>
            <a:lvl3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3pPr>
            <a:lvl4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4pPr>
            <a:lvl5pPr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5pPr>
            <a:lvl6pPr marL="4572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6pPr>
            <a:lvl7pPr marL="9144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7pPr>
            <a:lvl8pPr marL="13716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8pPr>
            <a:lvl9pPr marL="1828800" algn="l" defTabSz="801688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rgbClr val="990000"/>
                </a:solidFill>
                <a:latin typeface="FrutigerNext LT Medium" pitchFamily="34" charset="0"/>
                <a:ea typeface="黑体" pitchFamily="2" charset="-122"/>
              </a:defRPr>
            </a:lvl9pPr>
          </a:lstStyle>
          <a:p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pandas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模块</a:t>
            </a:r>
            <a:r>
              <a:rPr lang="en-US" altLang="zh-CN" sz="3600" dirty="0">
                <a:solidFill>
                  <a:srgbClr val="C00000"/>
                </a:solidFill>
                <a:sym typeface="+mn-ea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sym typeface="+mn-ea"/>
              </a:rPr>
              <a:t>日期</a:t>
            </a:r>
            <a:endParaRPr lang="en-US" altLang="zh-CN" sz="3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2000090"/>
            <a:ext cx="7353300" cy="419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04348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b_e"/>
  <p:tag name="KSO_WM_SLIDE_LAYOUT_CNT" val="1_1_1"/>
  <p:tag name="KSO_WM_SLIDE_TYPE" val="sectionTitle"/>
  <p:tag name="KSO_WM_BEAUTIFY_FLAG" val="#wm#"/>
  <p:tag name="KSO_WM_COMBINE_RELATE_SLIDE_ID" val="background20180939_6"/>
  <p:tag name="KSO_WM_TEMPLATE_CATEGORY" val="custom"/>
  <p:tag name="KSO_WM_TEMPLATE_INDEX" val="20184559"/>
  <p:tag name="KSO_WM_SLIDE_ID" val="custom20184559_11"/>
  <p:tag name="KSO_WM_SLIDE_INDEX" val="11"/>
  <p:tag name="KSO_WM_TEMPLATE_SUBCATEGORY" val="combine"/>
  <p:tag name="KSO_WM_SLIDE_SUBTYPE" val="pureTx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9"/>
  <p:tag name="KSO_WM_TAG_VERSION" val="1.0"/>
  <p:tag name="KSO_WM_BEAUTIFY_FLAG" val="#wm#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UNIT_ID" val="custom20184559_11*a*1"/>
  <p:tag name="KSO_WM_UNIT_PRESET_TEXT" val="SECTION 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9"/>
  <p:tag name="KSO_WM_TAG_VERSION" val="1.0"/>
  <p:tag name="KSO_WM_BEAUTIFY_FLAG" val="#wm#"/>
  <p:tag name="KSO_WM_UNIT_TYPE" val="e"/>
  <p:tag name="KSO_WM_UNIT_INDEX" val="1"/>
  <p:tag name="KSO_WM_UNIT_ID" val="custom20184559_11*e*1"/>
  <p:tag name="KSO_WM_UNIT_LAYERLEVEL" val="1"/>
  <p:tag name="KSO_WM_UNIT_VALUE" val="2"/>
  <p:tag name="KSO_WM_UNIT_HIGHLIGHT" val="0"/>
  <p:tag name="KSO_WM_UNIT_COMPATIBLE" val="1"/>
  <p:tag name="KSO_WM_UNIT_CLEAR" val="0"/>
  <p:tag name="KSO_WM_UNIT_PRESET_TEXT" val="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Master Pitch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7824</TotalTime>
  <Words>14106</Words>
  <Application>Microsoft Office PowerPoint</Application>
  <PresentationFormat>宽屏</PresentationFormat>
  <Paragraphs>932</Paragraphs>
  <Slides>60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74" baseType="lpstr">
      <vt:lpstr>Arialic Hollow</vt:lpstr>
      <vt:lpstr>FrutigerNext LT Regular</vt:lpstr>
      <vt:lpstr>Lato Regular</vt:lpstr>
      <vt:lpstr>等线</vt:lpstr>
      <vt:lpstr>华文楷体</vt:lpstr>
      <vt:lpstr>宋体</vt:lpstr>
      <vt:lpstr>微软雅黑</vt:lpstr>
      <vt:lpstr>Arial</vt:lpstr>
      <vt:lpstr>Calibri</vt:lpstr>
      <vt:lpstr>Corbel</vt:lpstr>
      <vt:lpstr>Lato Light</vt:lpstr>
      <vt:lpstr>Lato Thin</vt:lpstr>
      <vt:lpstr>Master Pitch</vt:lpstr>
      <vt:lpstr>视差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数据读取与存储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carlos</dc:creator>
  <cp:lastModifiedBy>李 蔚</cp:lastModifiedBy>
  <cp:revision>973</cp:revision>
  <dcterms:created xsi:type="dcterms:W3CDTF">2017-02-13T05:59:18Z</dcterms:created>
  <dcterms:modified xsi:type="dcterms:W3CDTF">2022-07-26T03:43:33Z</dcterms:modified>
</cp:coreProperties>
</file>